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11"/>
  </p:notesMasterIdLst>
  <p:handoutMasterIdLst>
    <p:handoutMasterId r:id="rId12"/>
  </p:handoutMasterIdLst>
  <p:sldIdLst>
    <p:sldId id="256" r:id="rId3"/>
    <p:sldId id="257" r:id="rId4"/>
    <p:sldId id="258" r:id="rId5"/>
    <p:sldId id="259" r:id="rId6"/>
    <p:sldId id="269" r:id="rId7"/>
    <p:sldId id="270" r:id="rId8"/>
    <p:sldId id="261" r:id="rId9"/>
    <p:sldId id="272" r:id="rId10"/>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600"/>
    <a:srgbClr val="F7F1E4"/>
    <a:srgbClr val="B8D3E8"/>
    <a:srgbClr val="197DCE"/>
    <a:srgbClr val="BC7FBB"/>
    <a:srgbClr val="7FC6E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284E427A-3D55-4303-BF80-6455036E1DE7}"/>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291" autoAdjust="0"/>
  </p:normalViewPr>
  <p:slideViewPr>
    <p:cSldViewPr snapToGrid="0" showGuides="1">
      <p:cViewPr varScale="1">
        <p:scale>
          <a:sx n="80" d="100"/>
          <a:sy n="80" d="100"/>
        </p:scale>
        <p:origin x="58" y="86"/>
      </p:cViewPr>
      <p:guideLst>
        <p:guide pos="3839"/>
        <p:guide orient="horz" pos="2476"/>
        <p:guide pos="4951"/>
      </p:guideLst>
    </p:cSldViewPr>
  </p:slideViewPr>
  <p:notesTextViewPr>
    <p:cViewPr>
      <p:scale>
        <a:sx n="1" d="1"/>
        <a:sy n="1" d="1"/>
      </p:scale>
      <p:origin x="0" y="0"/>
    </p:cViewPr>
  </p:notesTextViewPr>
  <p:notesViewPr>
    <p:cSldViewPr snapToGrid="0">
      <p:cViewPr varScale="1">
        <p:scale>
          <a:sx n="58" d="100"/>
          <a:sy n="58" d="100"/>
        </p:scale>
        <p:origin x="2965" y="40"/>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 Type="http://schemas.openxmlformats.org/officeDocument/2006/relationships/theme" Target="theme/theme1.xml"/><Relationship Id="rId15" Type="http://schemas.openxmlformats.org/officeDocument/2006/relationships/tableStyles" Target="tableStyles.xml"/><Relationship Id="rId14" Type="http://schemas.openxmlformats.org/officeDocument/2006/relationships/viewProps" Target="viewProps.xml"/><Relationship Id="rId13" Type="http://schemas.openxmlformats.org/officeDocument/2006/relationships/presProps" Target="presProps.xml"/><Relationship Id="rId12" Type="http://schemas.openxmlformats.org/officeDocument/2006/relationships/handoutMaster" Target="handoutMasters/handoutMaster1.xml"/><Relationship Id="rId11" Type="http://schemas.openxmlformats.org/officeDocument/2006/relationships/notesMaster" Target="notesMasters/notesMaster1.xml"/><Relationship Id="rId10" Type="http://schemas.openxmlformats.org/officeDocument/2006/relationships/slide" Target="slides/slide8.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3D47A4C-1800-412B-9042-C93F1924AECC}" type="datetimeFigureOut">
              <a:rPr lang="en-US" smtClean="0"/>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181FD62-43B6-432F-96E1-BCDE3916E10C}" type="slidenum">
              <a:rPr lang="en-US" smtClean="0"/>
            </a:fld>
            <a:endParaRPr lang="en-US" dirty="0"/>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000EB3D-2307-4317-8A1D-B47FA45245F0}" type="datetimeFigureOut">
              <a:rPr lang="en-US" noProof="0" smtClean="0"/>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endParaRPr lang="en-US" noProof="0"/>
          </a:p>
          <a:p>
            <a:pPr lvl="1"/>
            <a:r>
              <a:rPr lang="en-US" noProof="0"/>
              <a:t>Second level</a:t>
            </a:r>
            <a:endParaRPr lang="en-US" noProof="0"/>
          </a:p>
          <a:p>
            <a:pPr lvl="2"/>
            <a:r>
              <a:rPr lang="en-US" noProof="0"/>
              <a:t>Third level</a:t>
            </a:r>
            <a:endParaRPr lang="en-US" noProof="0"/>
          </a:p>
          <a:p>
            <a:pPr lvl="3"/>
            <a:r>
              <a:rPr lang="en-US" noProof="0"/>
              <a:t>Fourth level</a:t>
            </a:r>
            <a:endParaRPr lang="en-US" noProof="0"/>
          </a:p>
          <a:p>
            <a:pPr lvl="4"/>
            <a:r>
              <a:rPr lang="en-US" noProof="0"/>
              <a:t>Fifth level</a:t>
            </a:r>
            <a:endParaRPr lang="en-US" noProof="0"/>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3D78A92-0141-4330-8F3E-FAADFAC23844}" type="slidenum">
              <a:rPr lang="en-US" noProof="0" smtClean="0"/>
            </a:fld>
            <a:endParaRPr lang="en-US" noProof="0" dirty="0"/>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Date">
    <p:spTree>
      <p:nvGrpSpPr>
        <p:cNvPr id="1" name=""/>
        <p:cNvGrpSpPr/>
        <p:nvPr/>
      </p:nvGrpSpPr>
      <p:grpSpPr>
        <a:xfrm>
          <a:off x="0" y="0"/>
          <a:ext cx="0" cy="0"/>
          <a:chOff x="0" y="0"/>
          <a:chExt cx="0" cy="0"/>
        </a:xfrm>
      </p:grpSpPr>
      <p:sp>
        <p:nvSpPr>
          <p:cNvPr id="3" name="Rectangle 2" descr="View of a mountain range"/>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12" name="Rectangle 11"/>
          <p:cNvSpPr/>
          <p:nvPr userDrawn="1"/>
        </p:nvSpPr>
        <p:spPr>
          <a:xfrm>
            <a:off x="129540" y="128016"/>
            <a:ext cx="11932920" cy="6601968"/>
          </a:xfrm>
          <a:prstGeom prst="rect">
            <a:avLst/>
          </a:prstGeom>
          <a:gradFill flip="none" rotWithShape="1">
            <a:gsLst>
              <a:gs pos="0">
                <a:schemeClr val="accent2">
                  <a:alpha val="70000"/>
                </a:schemeClr>
              </a:gs>
              <a:gs pos="100000">
                <a:schemeClr val="accent3">
                  <a:alpha val="70000"/>
                </a:schemeClr>
              </a:gs>
            </a:gsLst>
            <a:lin ang="0" scaled="1"/>
            <a:tileRect/>
          </a:gradFill>
          <a:ln w="12700" cap="flat">
            <a:noFill/>
            <a:prstDash val="solid"/>
            <a:miter/>
          </a:ln>
        </p:spPr>
        <p:txBody>
          <a:bodyPr rtlCol="0" anchor="ctr"/>
          <a:lstStyle/>
          <a:p>
            <a:pPr algn="l"/>
            <a:endParaRPr lang="en-US" noProof="0" dirty="0"/>
          </a:p>
        </p:txBody>
      </p:sp>
      <p:sp>
        <p:nvSpPr>
          <p:cNvPr id="21" name="Text Placeholder 26"/>
          <p:cNvSpPr>
            <a:spLocks noGrp="1"/>
          </p:cNvSpPr>
          <p:nvPr>
            <p:ph type="body" sz="quarter" idx="21" hasCustomPrompt="1"/>
          </p:nvPr>
        </p:nvSpPr>
        <p:spPr>
          <a:xfrm>
            <a:off x="3912235" y="1680191"/>
            <a:ext cx="4367531" cy="324417"/>
          </a:xfrm>
        </p:spPr>
        <p:txBody>
          <a:bodyPr>
            <a:noAutofit/>
          </a:bodyPr>
          <a:lstStyle>
            <a:lvl1pPr marL="0" indent="0" algn="ctr">
              <a:buNone/>
              <a:defRPr sz="2000" b="1" i="0">
                <a:solidFill>
                  <a:schemeClr val="bg1"/>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20XX</a:t>
            </a:r>
            <a:endParaRPr lang="en-US" noProof="0"/>
          </a:p>
        </p:txBody>
      </p:sp>
      <p:sp>
        <p:nvSpPr>
          <p:cNvPr id="2" name="Title 1"/>
          <p:cNvSpPr>
            <a:spLocks noGrp="1"/>
          </p:cNvSpPr>
          <p:nvPr>
            <p:ph type="title" hasCustomPrompt="1"/>
          </p:nvPr>
        </p:nvSpPr>
        <p:spPr>
          <a:xfrm>
            <a:off x="1037021" y="2107415"/>
            <a:ext cx="10117959" cy="2281355"/>
          </a:xfrm>
        </p:spPr>
        <p:txBody>
          <a:bodyPr>
            <a:noAutofit/>
          </a:bodyPr>
          <a:lstStyle>
            <a:lvl1pPr algn="ctr">
              <a:defRPr sz="8000" b="0">
                <a:solidFill>
                  <a:schemeClr val="bg1"/>
                </a:solidFill>
              </a:defRPr>
            </a:lvl1pPr>
          </a:lstStyle>
          <a:p>
            <a:r>
              <a:rPr lang="en-US" noProof="0"/>
              <a:t>PRESENTATION</a:t>
            </a:r>
            <a:br>
              <a:rPr lang="en-US" noProof="0"/>
            </a:br>
            <a:r>
              <a:rPr lang="en-US" noProof="0"/>
              <a:t>TITLE</a:t>
            </a:r>
            <a:endParaRPr lang="en-US" noProof="0"/>
          </a:p>
        </p:txBody>
      </p:sp>
      <p:sp>
        <p:nvSpPr>
          <p:cNvPr id="23" name="Text Placeholder 26"/>
          <p:cNvSpPr>
            <a:spLocks noGrp="1"/>
          </p:cNvSpPr>
          <p:nvPr>
            <p:ph type="body" sz="quarter" idx="20" hasCustomPrompt="1"/>
          </p:nvPr>
        </p:nvSpPr>
        <p:spPr>
          <a:xfrm>
            <a:off x="3912235" y="1333943"/>
            <a:ext cx="4367531" cy="324417"/>
          </a:xfrm>
        </p:spPr>
        <p:txBody>
          <a:bodyPr>
            <a:noAutofit/>
          </a:bodyPr>
          <a:lstStyle>
            <a:lvl1pPr marL="0" indent="0" algn="ctr">
              <a:buNone/>
              <a:defRPr sz="2300" b="0" i="0">
                <a:solidFill>
                  <a:schemeClr val="bg2"/>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Month</a:t>
            </a:r>
            <a:endParaRPr lang="en-US" noProof="0"/>
          </a:p>
        </p:txBody>
      </p:sp>
      <p:sp>
        <p:nvSpPr>
          <p:cNvPr id="36" name="Text Placeholder 14"/>
          <p:cNvSpPr>
            <a:spLocks noGrp="1"/>
          </p:cNvSpPr>
          <p:nvPr userDrawn="1">
            <p:ph type="body" sz="quarter" idx="13" hasCustomPrompt="1"/>
          </p:nvPr>
        </p:nvSpPr>
        <p:spPr>
          <a:xfrm>
            <a:off x="1050857" y="4720037"/>
            <a:ext cx="10090287" cy="1101897"/>
          </a:xfrm>
        </p:spPr>
        <p:txBody>
          <a:bodyPr>
            <a:noAutofit/>
          </a:bodyPr>
          <a:lstStyle>
            <a:lvl1pPr marL="0" indent="0" algn="ctr">
              <a:buNone/>
              <a:defRPr sz="3500" b="0" i="0">
                <a:solidFill>
                  <a:schemeClr val="bg2"/>
                </a:solidFill>
              </a:defRPr>
            </a:lvl1pPr>
          </a:lstStyle>
          <a:p>
            <a:pPr lvl="0"/>
            <a:r>
              <a:rPr lang="en-US" noProof="0"/>
              <a:t>Presentation</a:t>
            </a:r>
            <a:br>
              <a:rPr lang="en-US" noProof="0"/>
            </a:br>
            <a:r>
              <a:rPr lang="en-US" noProof="0"/>
              <a:t>Tagline</a:t>
            </a:r>
            <a:endParaRPr lang="en-US" noProof="0"/>
          </a:p>
        </p:txBody>
      </p:sp>
      <p:sp>
        <p:nvSpPr>
          <p:cNvPr id="5" name="Rectangle 4"/>
          <p:cNvSpPr/>
          <p:nvPr userDrawn="1"/>
        </p:nvSpPr>
        <p:spPr>
          <a:xfrm>
            <a:off x="4879848" y="4453465"/>
            <a:ext cx="2432304" cy="64008"/>
          </a:xfrm>
          <a:prstGeom prst="rect">
            <a:avLst/>
          </a:prstGeom>
          <a:solidFill>
            <a:schemeClr val="bg2"/>
          </a:solidFill>
          <a:ln w="12700" cap="flat">
            <a:noFill/>
            <a:prstDash val="solid"/>
            <a:miter/>
          </a:ln>
        </p:spPr>
        <p:txBody>
          <a:bodyPr rtlCol="0" anchor="ctr"/>
          <a:lstStyle/>
          <a:p>
            <a:pPr algn="l"/>
            <a:endParaRPr lang="en-US" noProof="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anks Layout">
    <p:spTree>
      <p:nvGrpSpPr>
        <p:cNvPr id="1" name=""/>
        <p:cNvGrpSpPr/>
        <p:nvPr/>
      </p:nvGrpSpPr>
      <p:grpSpPr>
        <a:xfrm>
          <a:off x="0" y="0"/>
          <a:ext cx="0" cy="0"/>
          <a:chOff x="0" y="0"/>
          <a:chExt cx="0" cy="0"/>
        </a:xfrm>
      </p:grpSpPr>
      <p:sp>
        <p:nvSpPr>
          <p:cNvPr id="3" name="Rectangle 2" descr="View of a lake and mountain range"/>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12" name="Rectangle 11"/>
          <p:cNvSpPr/>
          <p:nvPr userDrawn="1"/>
        </p:nvSpPr>
        <p:spPr>
          <a:xfrm>
            <a:off x="129540" y="128016"/>
            <a:ext cx="11932920" cy="6601968"/>
          </a:xfrm>
          <a:prstGeom prst="rect">
            <a:avLst/>
          </a:prstGeom>
          <a:gradFill flip="none" rotWithShape="1">
            <a:gsLst>
              <a:gs pos="0">
                <a:schemeClr val="accent2">
                  <a:alpha val="80000"/>
                </a:schemeClr>
              </a:gs>
              <a:gs pos="99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16" name="Text Placeholder 26"/>
          <p:cNvSpPr>
            <a:spLocks noGrp="1"/>
          </p:cNvSpPr>
          <p:nvPr>
            <p:ph type="body" sz="quarter" idx="21" hasCustomPrompt="1"/>
          </p:nvPr>
        </p:nvSpPr>
        <p:spPr>
          <a:xfrm>
            <a:off x="3912235" y="4222968"/>
            <a:ext cx="4367531" cy="474519"/>
          </a:xfrm>
        </p:spPr>
        <p:txBody>
          <a:bodyPr>
            <a:noAutofit/>
          </a:bodyPr>
          <a:lstStyle>
            <a:lvl1pPr marL="0" indent="0" algn="ctr">
              <a:buNone/>
              <a:defRPr sz="3500" b="0" i="0">
                <a:solidFill>
                  <a:schemeClr val="bg1"/>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+7 678-555-0128</a:t>
            </a:r>
            <a:endParaRPr lang="en-US" noProof="0"/>
          </a:p>
        </p:txBody>
      </p:sp>
      <p:sp>
        <p:nvSpPr>
          <p:cNvPr id="18" name="Text Placeholder 26"/>
          <p:cNvSpPr>
            <a:spLocks noGrp="1"/>
          </p:cNvSpPr>
          <p:nvPr>
            <p:ph type="body" sz="quarter" idx="20" hasCustomPrompt="1"/>
          </p:nvPr>
        </p:nvSpPr>
        <p:spPr>
          <a:xfrm>
            <a:off x="3912235" y="3927698"/>
            <a:ext cx="4367531" cy="288000"/>
          </a:xfrm>
        </p:spPr>
        <p:txBody>
          <a:bodyPr>
            <a:noAutofit/>
          </a:bodyPr>
          <a:lstStyle>
            <a:lvl1pPr marL="0" indent="0" algn="ctr">
              <a:buNone/>
              <a:defRPr sz="2000" b="0" i="0">
                <a:solidFill>
                  <a:schemeClr val="bg2"/>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Phone</a:t>
            </a:r>
            <a:endParaRPr lang="en-US" noProof="0"/>
          </a:p>
        </p:txBody>
      </p:sp>
      <p:sp>
        <p:nvSpPr>
          <p:cNvPr id="19" name="Text Placeholder 14"/>
          <p:cNvSpPr>
            <a:spLocks noGrp="1"/>
          </p:cNvSpPr>
          <p:nvPr>
            <p:ph type="body" sz="quarter" idx="13" hasCustomPrompt="1"/>
          </p:nvPr>
        </p:nvSpPr>
        <p:spPr>
          <a:xfrm>
            <a:off x="1050857" y="2655074"/>
            <a:ext cx="10090287" cy="606659"/>
          </a:xfrm>
        </p:spPr>
        <p:txBody>
          <a:bodyPr>
            <a:noAutofit/>
          </a:bodyPr>
          <a:lstStyle>
            <a:lvl1pPr marL="0" indent="0" algn="ctr">
              <a:buNone/>
              <a:defRPr sz="3500" b="0" i="0">
                <a:solidFill>
                  <a:schemeClr val="bg2"/>
                </a:solidFill>
              </a:defRPr>
            </a:lvl1pPr>
          </a:lstStyle>
          <a:p>
            <a:pPr lvl="0"/>
            <a:r>
              <a:rPr lang="en-US" noProof="0"/>
              <a:t>Alexander Martensson</a:t>
            </a:r>
            <a:endParaRPr lang="en-US" noProof="0"/>
          </a:p>
        </p:txBody>
      </p:sp>
      <p:sp>
        <p:nvSpPr>
          <p:cNvPr id="20" name="Text Placeholder 26"/>
          <p:cNvSpPr>
            <a:spLocks noGrp="1"/>
          </p:cNvSpPr>
          <p:nvPr>
            <p:ph type="body" sz="quarter" idx="22" hasCustomPrompt="1"/>
          </p:nvPr>
        </p:nvSpPr>
        <p:spPr>
          <a:xfrm>
            <a:off x="3135722" y="5230723"/>
            <a:ext cx="5920556" cy="474519"/>
          </a:xfrm>
        </p:spPr>
        <p:txBody>
          <a:bodyPr>
            <a:noAutofit/>
          </a:bodyPr>
          <a:lstStyle>
            <a:lvl1pPr marL="0" indent="0" algn="ctr">
              <a:buNone/>
              <a:defRPr sz="3500" b="0" i="0">
                <a:solidFill>
                  <a:schemeClr val="bg1"/>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martensson@example.com</a:t>
            </a:r>
            <a:endParaRPr lang="en-US" noProof="0"/>
          </a:p>
        </p:txBody>
      </p:sp>
      <p:sp>
        <p:nvSpPr>
          <p:cNvPr id="22" name="Text Placeholder 26"/>
          <p:cNvSpPr>
            <a:spLocks noGrp="1"/>
          </p:cNvSpPr>
          <p:nvPr>
            <p:ph type="body" sz="quarter" idx="23" hasCustomPrompt="1"/>
          </p:nvPr>
        </p:nvSpPr>
        <p:spPr>
          <a:xfrm>
            <a:off x="3912235" y="4929014"/>
            <a:ext cx="4367531" cy="288000"/>
          </a:xfrm>
        </p:spPr>
        <p:txBody>
          <a:bodyPr>
            <a:noAutofit/>
          </a:bodyPr>
          <a:lstStyle>
            <a:lvl1pPr marL="0" indent="0" algn="ctr">
              <a:buNone/>
              <a:defRPr sz="2000" b="0" i="0">
                <a:solidFill>
                  <a:schemeClr val="bg2"/>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Email</a:t>
            </a:r>
            <a:endParaRPr lang="en-US" noProof="0"/>
          </a:p>
        </p:txBody>
      </p:sp>
      <p:sp>
        <p:nvSpPr>
          <p:cNvPr id="24" name="Title 1"/>
          <p:cNvSpPr>
            <a:spLocks noGrp="1"/>
          </p:cNvSpPr>
          <p:nvPr>
            <p:ph type="title" hasCustomPrompt="1"/>
          </p:nvPr>
        </p:nvSpPr>
        <p:spPr>
          <a:xfrm>
            <a:off x="1050856" y="993494"/>
            <a:ext cx="10104124" cy="1517356"/>
          </a:xfrm>
        </p:spPr>
        <p:txBody>
          <a:bodyPr>
            <a:noAutofit/>
          </a:bodyPr>
          <a:lstStyle>
            <a:lvl1pPr algn="ctr">
              <a:defRPr sz="8000" b="0">
                <a:solidFill>
                  <a:schemeClr val="bg1"/>
                </a:solidFill>
              </a:defRPr>
            </a:lvl1pPr>
          </a:lstStyle>
          <a:p>
            <a:r>
              <a:rPr lang="en-US" noProof="0"/>
              <a:t>THANK YOU!</a:t>
            </a:r>
            <a:endParaRPr lang="en-US" noProof="0"/>
          </a:p>
        </p:txBody>
      </p:sp>
      <p:sp>
        <p:nvSpPr>
          <p:cNvPr id="25" name="Rectangle 24"/>
          <p:cNvSpPr/>
          <p:nvPr userDrawn="1"/>
        </p:nvSpPr>
        <p:spPr>
          <a:xfrm>
            <a:off x="3156204" y="2421953"/>
            <a:ext cx="5879592" cy="64008"/>
          </a:xfrm>
          <a:prstGeom prst="rect">
            <a:avLst/>
          </a:prstGeom>
          <a:solidFill>
            <a:schemeClr val="bg2"/>
          </a:solidFill>
          <a:ln w="12700" cap="flat">
            <a:noFill/>
            <a:prstDash val="solid"/>
            <a:miter/>
          </a:ln>
        </p:spPr>
        <p:txBody>
          <a:bodyPr rtlCol="0" anchor="ctr"/>
          <a:lstStyle/>
          <a:p>
            <a:pPr algn="l"/>
            <a:endParaRPr lang="en-US" noProof="0"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Rectangle 2" descr="View of a mountain range"/>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12" name="Rectangle 11"/>
          <p:cNvSpPr/>
          <p:nvPr userDrawn="1"/>
        </p:nvSpPr>
        <p:spPr>
          <a:xfrm>
            <a:off x="129540" y="128016"/>
            <a:ext cx="11932920" cy="6601968"/>
          </a:xfrm>
          <a:prstGeom prst="rect">
            <a:avLst/>
          </a:prstGeom>
          <a:gradFill flip="none" rotWithShape="1">
            <a:gsLst>
              <a:gs pos="0">
                <a:schemeClr val="accent2">
                  <a:alpha val="70000"/>
                </a:schemeClr>
              </a:gs>
              <a:gs pos="100000">
                <a:schemeClr val="accent3">
                  <a:alpha val="70000"/>
                </a:schemeClr>
              </a:gs>
            </a:gsLst>
            <a:lin ang="0" scaled="1"/>
            <a:tileRect/>
          </a:gradFill>
          <a:ln w="12700" cap="flat">
            <a:noFill/>
            <a:prstDash val="solid"/>
            <a:miter/>
          </a:ln>
        </p:spPr>
        <p:txBody>
          <a:bodyPr rtlCol="0" anchor="ctr"/>
          <a:lstStyle/>
          <a:p>
            <a:pPr algn="l"/>
            <a:endParaRPr lang="en-US" noProof="0" dirty="0"/>
          </a:p>
        </p:txBody>
      </p:sp>
      <p:sp>
        <p:nvSpPr>
          <p:cNvPr id="2" name="Title 1"/>
          <p:cNvSpPr>
            <a:spLocks noGrp="1"/>
          </p:cNvSpPr>
          <p:nvPr>
            <p:ph type="title" hasCustomPrompt="1"/>
          </p:nvPr>
        </p:nvSpPr>
        <p:spPr>
          <a:xfrm>
            <a:off x="1037021" y="2107415"/>
            <a:ext cx="10117959" cy="2281355"/>
          </a:xfrm>
        </p:spPr>
        <p:txBody>
          <a:bodyPr>
            <a:noAutofit/>
          </a:bodyPr>
          <a:lstStyle>
            <a:lvl1pPr algn="ctr">
              <a:defRPr sz="8000" b="0">
                <a:solidFill>
                  <a:schemeClr val="bg1"/>
                </a:solidFill>
              </a:defRPr>
            </a:lvl1pPr>
          </a:lstStyle>
          <a:p>
            <a:r>
              <a:rPr lang="en-US" noProof="0"/>
              <a:t>PRESENTATION</a:t>
            </a:r>
            <a:br>
              <a:rPr lang="en-US" noProof="0"/>
            </a:br>
            <a:r>
              <a:rPr lang="en-US" noProof="0"/>
              <a:t>TITLE</a:t>
            </a:r>
            <a:endParaRPr lang="en-US" noProof="0"/>
          </a:p>
        </p:txBody>
      </p:sp>
      <p:sp>
        <p:nvSpPr>
          <p:cNvPr id="5" name="Rectangle 4"/>
          <p:cNvSpPr/>
          <p:nvPr userDrawn="1"/>
        </p:nvSpPr>
        <p:spPr>
          <a:xfrm>
            <a:off x="4879848" y="4453465"/>
            <a:ext cx="2432304" cy="64008"/>
          </a:xfrm>
          <a:prstGeom prst="rect">
            <a:avLst/>
          </a:prstGeom>
          <a:solidFill>
            <a:schemeClr val="bg2"/>
          </a:solidFill>
          <a:ln w="12700" cap="flat">
            <a:noFill/>
            <a:prstDash val="solid"/>
            <a:miter/>
          </a:ln>
        </p:spPr>
        <p:txBody>
          <a:bodyPr rtlCol="0" anchor="ctr"/>
          <a:lstStyle/>
          <a:p>
            <a:pPr algn="l"/>
            <a:endParaRPr lang="en-US" noProof="0" dirty="0"/>
          </a:p>
        </p:txBody>
      </p:sp>
      <p:sp>
        <p:nvSpPr>
          <p:cNvPr id="9" name="Subtitle 2"/>
          <p:cNvSpPr>
            <a:spLocks noGrp="1"/>
          </p:cNvSpPr>
          <p:nvPr>
            <p:ph type="subTitle" idx="1"/>
          </p:nvPr>
        </p:nvSpPr>
        <p:spPr>
          <a:xfrm>
            <a:off x="1037021" y="4720036"/>
            <a:ext cx="10117959" cy="1101898"/>
          </a:xfrm>
        </p:spPr>
        <p:txBody>
          <a:bodyPr vert="horz" lIns="91440" tIns="45720" rIns="91440" bIns="45720" rtlCol="0">
            <a:noAutofit/>
          </a:bodyPr>
          <a:lstStyle>
            <a:lvl1pPr marL="0" indent="0" algn="ctr">
              <a:buNone/>
              <a:defRPr lang="en-US" sz="3500" b="0" i="0" dirty="0">
                <a:solidFill>
                  <a:schemeClr val="bg2"/>
                </a:solidFill>
              </a:defRPr>
            </a:lvl1pPr>
          </a:lstStyle>
          <a:p>
            <a:pPr marL="228600" lvl="0" indent="-228600" algn="ctr"/>
            <a:r>
              <a:rPr lang="en-US" noProof="0"/>
              <a:t>Click to edit Master subtitle style</a:t>
            </a:r>
            <a:endParaRPr lang="en-US" noProof="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Rectangle 9" descr="View of a lake and mountain range"/>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p:cNvSpPr/>
          <p:nvPr userDrawn="1"/>
        </p:nvSpPr>
        <p:spPr>
          <a:xfrm>
            <a:off x="129539" y="128016"/>
            <a:ext cx="11932919"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3" name="Slide Number Placeholder 2"/>
          <p:cNvSpPr>
            <a:spLocks noGrp="1"/>
          </p:cNvSpPr>
          <p:nvPr>
            <p:ph type="sldNum" sz="quarter" idx="10"/>
          </p:nvPr>
        </p:nvSpPr>
        <p:spPr/>
        <p:txBody>
          <a:bodyPr/>
          <a:lstStyle/>
          <a:p>
            <a:fld id="{D495E168-DA5E-4888-8D8A-92B118324C14}" type="slidenum">
              <a:rPr lang="en-US" noProof="0" smtClean="0"/>
            </a:fld>
            <a:endParaRPr lang="en-US" noProof="0" dirty="0"/>
          </a:p>
        </p:txBody>
      </p:sp>
      <p:sp>
        <p:nvSpPr>
          <p:cNvPr id="4" name="Date Placeholder 3"/>
          <p:cNvSpPr>
            <a:spLocks noGrp="1"/>
          </p:cNvSpPr>
          <p:nvPr>
            <p:ph type="dt" sz="half" idx="11"/>
          </p:nvPr>
        </p:nvSpPr>
        <p:spPr/>
        <p:txBody>
          <a:bodyPr/>
          <a:lstStyle/>
          <a:p>
            <a:r>
              <a:rPr lang="en-US" noProof="0" dirty="0"/>
              <a:t>MM.DD.20XX</a:t>
            </a:r>
            <a:endParaRPr lang="en-US" noProof="0" dirty="0"/>
          </a:p>
        </p:txBody>
      </p:sp>
      <p:sp>
        <p:nvSpPr>
          <p:cNvPr id="5" name="Footer Placeholder 4"/>
          <p:cNvSpPr>
            <a:spLocks noGrp="1"/>
          </p:cNvSpPr>
          <p:nvPr>
            <p:ph type="ftr" sz="quarter" idx="12"/>
          </p:nvPr>
        </p:nvSpPr>
        <p:spPr/>
        <p:txBody>
          <a:bodyPr/>
          <a:lstStyle/>
          <a:p>
            <a:r>
              <a:rPr lang="en-US" noProof="0" dirty="0"/>
              <a:t>ADD A FOOTER</a:t>
            </a:r>
            <a:endParaRPr lang="en-US" noProof="0" dirty="0"/>
          </a:p>
        </p:txBody>
      </p:sp>
      <p:sp>
        <p:nvSpPr>
          <p:cNvPr id="7" name="Oval 6"/>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3" name="Rectangle 12"/>
          <p:cNvSpPr/>
          <p:nvPr userDrawn="1"/>
        </p:nvSpPr>
        <p:spPr>
          <a:xfrm>
            <a:off x="915026" y="1747488"/>
            <a:ext cx="442800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5" name="Content Placeholder 2"/>
          <p:cNvSpPr>
            <a:spLocks noGrp="1"/>
          </p:cNvSpPr>
          <p:nvPr>
            <p:ph idx="1"/>
          </p:nvPr>
        </p:nvSpPr>
        <p:spPr>
          <a:xfrm>
            <a:off x="838200" y="1825625"/>
            <a:ext cx="10515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Edit Master text styles</a:t>
            </a:r>
            <a:endParaRPr lang="en-US" noProof="0"/>
          </a:p>
          <a:p>
            <a:pPr lvl="1"/>
            <a:r>
              <a:rPr lang="en-US" noProof="0"/>
              <a:t>Second level</a:t>
            </a:r>
            <a:endParaRPr lang="en-US" noProof="0"/>
          </a:p>
          <a:p>
            <a:pPr lvl="2"/>
            <a:r>
              <a:rPr lang="en-US" noProof="0"/>
              <a:t>Third level</a:t>
            </a:r>
            <a:endParaRPr lang="en-US" noProof="0"/>
          </a:p>
          <a:p>
            <a:pPr lvl="3"/>
            <a:r>
              <a:rPr lang="en-US" noProof="0"/>
              <a:t>Fourth level</a:t>
            </a:r>
            <a:endParaRPr lang="en-US" noProof="0"/>
          </a:p>
          <a:p>
            <a:pPr lvl="4"/>
            <a:r>
              <a:rPr lang="en-US" noProof="0"/>
              <a:t>Fifth level</a:t>
            </a:r>
            <a:endParaRPr lang="en-US" noProof="0"/>
          </a:p>
        </p:txBody>
      </p:sp>
      <p:sp>
        <p:nvSpPr>
          <p:cNvPr id="8" name="Title 7"/>
          <p:cNvSpPr>
            <a:spLocks noGrp="1"/>
          </p:cNvSpPr>
          <p:nvPr>
            <p:ph type="title"/>
          </p:nvPr>
        </p:nvSpPr>
        <p:spPr/>
        <p:txBody>
          <a:bodyPr/>
          <a:lstStyle>
            <a:lvl1pPr>
              <a:defRPr>
                <a:solidFill>
                  <a:schemeClr val="bg1"/>
                </a:solidFill>
              </a:defRPr>
            </a:lvl1pPr>
          </a:lstStyle>
          <a:p>
            <a:r>
              <a:rPr lang="en-US" noProof="0"/>
              <a:t>Click to edit Master title style</a:t>
            </a:r>
            <a:endParaRPr lang="en-US" noProof="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10" name="Rectangle 9" descr="View of a lake and mountain range"/>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p:cNvSpPr/>
          <p:nvPr userDrawn="1"/>
        </p:nvSpPr>
        <p:spPr>
          <a:xfrm>
            <a:off x="129539" y="128016"/>
            <a:ext cx="11932919"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3" name="Slide Number Placeholder 2"/>
          <p:cNvSpPr>
            <a:spLocks noGrp="1"/>
          </p:cNvSpPr>
          <p:nvPr>
            <p:ph type="sldNum" sz="quarter" idx="10"/>
          </p:nvPr>
        </p:nvSpPr>
        <p:spPr/>
        <p:txBody>
          <a:bodyPr/>
          <a:lstStyle/>
          <a:p>
            <a:fld id="{D495E168-DA5E-4888-8D8A-92B118324C14}" type="slidenum">
              <a:rPr lang="en-US" noProof="0" smtClean="0"/>
            </a:fld>
            <a:endParaRPr lang="en-US" noProof="0" dirty="0"/>
          </a:p>
        </p:txBody>
      </p:sp>
      <p:sp>
        <p:nvSpPr>
          <p:cNvPr id="4" name="Date Placeholder 3"/>
          <p:cNvSpPr>
            <a:spLocks noGrp="1"/>
          </p:cNvSpPr>
          <p:nvPr>
            <p:ph type="dt" sz="half" idx="11"/>
          </p:nvPr>
        </p:nvSpPr>
        <p:spPr/>
        <p:txBody>
          <a:bodyPr/>
          <a:lstStyle/>
          <a:p>
            <a:r>
              <a:rPr lang="en-US" noProof="0" dirty="0"/>
              <a:t>MM.DD.20XX</a:t>
            </a:r>
            <a:endParaRPr lang="en-US" noProof="0" dirty="0"/>
          </a:p>
        </p:txBody>
      </p:sp>
      <p:sp>
        <p:nvSpPr>
          <p:cNvPr id="5" name="Footer Placeholder 4"/>
          <p:cNvSpPr>
            <a:spLocks noGrp="1"/>
          </p:cNvSpPr>
          <p:nvPr>
            <p:ph type="ftr" sz="quarter" idx="12"/>
          </p:nvPr>
        </p:nvSpPr>
        <p:spPr/>
        <p:txBody>
          <a:bodyPr/>
          <a:lstStyle/>
          <a:p>
            <a:r>
              <a:rPr lang="en-US" noProof="0" dirty="0"/>
              <a:t>ADD A FOOTER</a:t>
            </a:r>
            <a:endParaRPr lang="en-US" noProof="0" dirty="0"/>
          </a:p>
        </p:txBody>
      </p:sp>
      <p:sp>
        <p:nvSpPr>
          <p:cNvPr id="7" name="Oval 6"/>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3" name="Rectangle 12"/>
          <p:cNvSpPr/>
          <p:nvPr userDrawn="1"/>
        </p:nvSpPr>
        <p:spPr>
          <a:xfrm>
            <a:off x="915026" y="1747488"/>
            <a:ext cx="442800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8" name="Title 7"/>
          <p:cNvSpPr>
            <a:spLocks noGrp="1"/>
          </p:cNvSpPr>
          <p:nvPr>
            <p:ph type="title"/>
          </p:nvPr>
        </p:nvSpPr>
        <p:spPr/>
        <p:txBody>
          <a:bodyPr/>
          <a:lstStyle>
            <a:lvl1pPr>
              <a:defRPr>
                <a:solidFill>
                  <a:schemeClr val="bg1"/>
                </a:solidFill>
              </a:defRPr>
            </a:lvl1pPr>
          </a:lstStyle>
          <a:p>
            <a:r>
              <a:rPr lang="en-US" noProof="0"/>
              <a:t>Click to edit Master title style</a:t>
            </a:r>
            <a:endParaRPr lang="en-US" noProof="0"/>
          </a:p>
        </p:txBody>
      </p:sp>
      <p:sp>
        <p:nvSpPr>
          <p:cNvPr id="11" name="Content Placeholder 2"/>
          <p:cNvSpPr>
            <a:spLocks noGrp="1"/>
          </p:cNvSpPr>
          <p:nvPr>
            <p:ph sz="half" idx="1"/>
          </p:nvPr>
        </p:nvSpPr>
        <p:spPr>
          <a:xfrm>
            <a:off x="838200" y="1825625"/>
            <a:ext cx="5181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Edit Master text styles</a:t>
            </a:r>
            <a:endParaRPr lang="en-US" noProof="0"/>
          </a:p>
          <a:p>
            <a:pPr lvl="1"/>
            <a:r>
              <a:rPr lang="en-US" noProof="0"/>
              <a:t>Second level</a:t>
            </a:r>
            <a:endParaRPr lang="en-US" noProof="0"/>
          </a:p>
          <a:p>
            <a:pPr lvl="2"/>
            <a:r>
              <a:rPr lang="en-US" noProof="0"/>
              <a:t>Third level</a:t>
            </a:r>
            <a:endParaRPr lang="en-US" noProof="0"/>
          </a:p>
          <a:p>
            <a:pPr lvl="3"/>
            <a:r>
              <a:rPr lang="en-US" noProof="0"/>
              <a:t>Fourth level</a:t>
            </a:r>
            <a:endParaRPr lang="en-US" noProof="0"/>
          </a:p>
          <a:p>
            <a:pPr lvl="4"/>
            <a:r>
              <a:rPr lang="en-US" noProof="0"/>
              <a:t>Fifth level</a:t>
            </a:r>
            <a:endParaRPr lang="en-US" noProof="0"/>
          </a:p>
        </p:txBody>
      </p:sp>
      <p:sp>
        <p:nvSpPr>
          <p:cNvPr id="12" name="Content Placeholder 3"/>
          <p:cNvSpPr>
            <a:spLocks noGrp="1"/>
          </p:cNvSpPr>
          <p:nvPr>
            <p:ph sz="half" idx="2"/>
          </p:nvPr>
        </p:nvSpPr>
        <p:spPr>
          <a:xfrm>
            <a:off x="6172200" y="1825625"/>
            <a:ext cx="5181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Edit Master text styles</a:t>
            </a:r>
            <a:endParaRPr lang="en-US" noProof="0"/>
          </a:p>
          <a:p>
            <a:pPr lvl="1"/>
            <a:r>
              <a:rPr lang="en-US" noProof="0"/>
              <a:t>Second level</a:t>
            </a:r>
            <a:endParaRPr lang="en-US" noProof="0"/>
          </a:p>
          <a:p>
            <a:pPr lvl="2"/>
            <a:r>
              <a:rPr lang="en-US" noProof="0"/>
              <a:t>Third level</a:t>
            </a:r>
            <a:endParaRPr lang="en-US" noProof="0"/>
          </a:p>
          <a:p>
            <a:pPr lvl="3"/>
            <a:r>
              <a:rPr lang="en-US" noProof="0"/>
              <a:t>Fourth level</a:t>
            </a:r>
            <a:endParaRPr lang="en-US" noProof="0"/>
          </a:p>
          <a:p>
            <a:pPr lvl="4"/>
            <a:r>
              <a:rPr lang="en-US" noProof="0"/>
              <a:t>Fifth level</a:t>
            </a:r>
            <a:endParaRPr lang="en-US" noProof="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0" name="Rectangle 9" descr="View of a lake and mountain range"/>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p:cNvSpPr/>
          <p:nvPr userDrawn="1"/>
        </p:nvSpPr>
        <p:spPr>
          <a:xfrm>
            <a:off x="129539" y="128016"/>
            <a:ext cx="11932919"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3" name="Slide Number Placeholder 2"/>
          <p:cNvSpPr>
            <a:spLocks noGrp="1"/>
          </p:cNvSpPr>
          <p:nvPr>
            <p:ph type="sldNum" sz="quarter" idx="10"/>
          </p:nvPr>
        </p:nvSpPr>
        <p:spPr/>
        <p:txBody>
          <a:bodyPr/>
          <a:lstStyle/>
          <a:p>
            <a:fld id="{D495E168-DA5E-4888-8D8A-92B118324C14}" type="slidenum">
              <a:rPr lang="en-US" noProof="0" smtClean="0"/>
            </a:fld>
            <a:endParaRPr lang="en-US" noProof="0" dirty="0"/>
          </a:p>
        </p:txBody>
      </p:sp>
      <p:sp>
        <p:nvSpPr>
          <p:cNvPr id="4" name="Date Placeholder 3"/>
          <p:cNvSpPr>
            <a:spLocks noGrp="1"/>
          </p:cNvSpPr>
          <p:nvPr>
            <p:ph type="dt" sz="half" idx="11"/>
          </p:nvPr>
        </p:nvSpPr>
        <p:spPr/>
        <p:txBody>
          <a:bodyPr/>
          <a:lstStyle/>
          <a:p>
            <a:r>
              <a:rPr lang="en-US" noProof="0" dirty="0"/>
              <a:t>MM.DD.20XX</a:t>
            </a:r>
            <a:endParaRPr lang="en-US" noProof="0" dirty="0"/>
          </a:p>
        </p:txBody>
      </p:sp>
      <p:sp>
        <p:nvSpPr>
          <p:cNvPr id="5" name="Footer Placeholder 4"/>
          <p:cNvSpPr>
            <a:spLocks noGrp="1"/>
          </p:cNvSpPr>
          <p:nvPr>
            <p:ph type="ftr" sz="quarter" idx="12"/>
          </p:nvPr>
        </p:nvSpPr>
        <p:spPr/>
        <p:txBody>
          <a:bodyPr/>
          <a:lstStyle/>
          <a:p>
            <a:r>
              <a:rPr lang="en-US" noProof="0" dirty="0"/>
              <a:t>ADD A FOOTER</a:t>
            </a:r>
            <a:endParaRPr lang="en-US" noProof="0" dirty="0"/>
          </a:p>
        </p:txBody>
      </p:sp>
      <p:sp>
        <p:nvSpPr>
          <p:cNvPr id="7" name="Oval 6"/>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3" name="Rectangle 12"/>
          <p:cNvSpPr/>
          <p:nvPr userDrawn="1"/>
        </p:nvSpPr>
        <p:spPr>
          <a:xfrm>
            <a:off x="915026" y="1747488"/>
            <a:ext cx="442800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8" name="Title 7"/>
          <p:cNvSpPr>
            <a:spLocks noGrp="1"/>
          </p:cNvSpPr>
          <p:nvPr>
            <p:ph type="title"/>
          </p:nvPr>
        </p:nvSpPr>
        <p:spPr/>
        <p:txBody>
          <a:bodyPr/>
          <a:lstStyle>
            <a:lvl1pPr>
              <a:defRPr>
                <a:solidFill>
                  <a:schemeClr val="bg1"/>
                </a:solidFill>
              </a:defRPr>
            </a:lvl1pPr>
          </a:lstStyle>
          <a:p>
            <a:r>
              <a:rPr lang="en-US" noProof="0"/>
              <a:t>Click to edit Master title style</a:t>
            </a:r>
            <a:endParaRPr lang="en-US" noProof="0"/>
          </a:p>
        </p:txBody>
      </p:sp>
      <p:sp>
        <p:nvSpPr>
          <p:cNvPr id="11" name="Text Placeholder 2"/>
          <p:cNvSpPr>
            <a:spLocks noGrp="1"/>
          </p:cNvSpPr>
          <p:nvPr>
            <p:ph type="body" idx="1"/>
          </p:nvPr>
        </p:nvSpPr>
        <p:spPr>
          <a:xfrm>
            <a:off x="839788" y="1840863"/>
            <a:ext cx="5157787" cy="664211"/>
          </a:xfrm>
        </p:spPr>
        <p:txBody>
          <a:bodyPr anchor="b"/>
          <a:lstStyle>
            <a:lvl1pPr marL="0" indent="0">
              <a:buNone/>
              <a:defRPr sz="2400" b="1">
                <a:solidFill>
                  <a:schemeClr val="bg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endParaRPr lang="en-US" noProof="0"/>
          </a:p>
        </p:txBody>
      </p:sp>
      <p:sp>
        <p:nvSpPr>
          <p:cNvPr id="12" name="Content Placeholder 3"/>
          <p:cNvSpPr>
            <a:spLocks noGrp="1"/>
          </p:cNvSpPr>
          <p:nvPr>
            <p:ph sz="half" idx="2"/>
          </p:nvPr>
        </p:nvSpPr>
        <p:spPr>
          <a:xfrm>
            <a:off x="839788" y="2505075"/>
            <a:ext cx="5157787" cy="3684588"/>
          </a:xfrm>
        </p:spPr>
        <p:txBody>
          <a:bodyPr>
            <a:normAutofit/>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noProof="0"/>
              <a:t>Edit Master text styles</a:t>
            </a:r>
            <a:endParaRPr lang="en-US" noProof="0"/>
          </a:p>
          <a:p>
            <a:pPr lvl="1"/>
            <a:r>
              <a:rPr lang="en-US" noProof="0"/>
              <a:t>Second level</a:t>
            </a:r>
            <a:endParaRPr lang="en-US" noProof="0"/>
          </a:p>
          <a:p>
            <a:pPr lvl="2"/>
            <a:r>
              <a:rPr lang="en-US" noProof="0"/>
              <a:t>Third level</a:t>
            </a:r>
            <a:endParaRPr lang="en-US" noProof="0"/>
          </a:p>
          <a:p>
            <a:pPr lvl="3"/>
            <a:r>
              <a:rPr lang="en-US" noProof="0"/>
              <a:t>Fourth level</a:t>
            </a:r>
            <a:endParaRPr lang="en-US" noProof="0"/>
          </a:p>
          <a:p>
            <a:pPr lvl="4"/>
            <a:r>
              <a:rPr lang="en-US" noProof="0"/>
              <a:t>Fifth level</a:t>
            </a:r>
            <a:endParaRPr lang="en-US" noProof="0"/>
          </a:p>
        </p:txBody>
      </p:sp>
      <p:sp>
        <p:nvSpPr>
          <p:cNvPr id="14" name="Text Placeholder 4"/>
          <p:cNvSpPr>
            <a:spLocks noGrp="1"/>
          </p:cNvSpPr>
          <p:nvPr>
            <p:ph type="body" sz="quarter" idx="3"/>
          </p:nvPr>
        </p:nvSpPr>
        <p:spPr>
          <a:xfrm>
            <a:off x="6172200" y="1840863"/>
            <a:ext cx="5183188" cy="664212"/>
          </a:xfrm>
        </p:spPr>
        <p:txBody>
          <a:bodyPr anchor="b"/>
          <a:lstStyle>
            <a:lvl1pPr marL="0" indent="0">
              <a:buNone/>
              <a:defRPr sz="2400" b="1">
                <a:solidFill>
                  <a:schemeClr val="bg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endParaRPr lang="en-US" noProof="0"/>
          </a:p>
        </p:txBody>
      </p:sp>
      <p:sp>
        <p:nvSpPr>
          <p:cNvPr id="16" name="Content Placeholder 5"/>
          <p:cNvSpPr>
            <a:spLocks noGrp="1"/>
          </p:cNvSpPr>
          <p:nvPr>
            <p:ph sz="quarter" idx="4"/>
          </p:nvPr>
        </p:nvSpPr>
        <p:spPr>
          <a:xfrm>
            <a:off x="6172200" y="2505075"/>
            <a:ext cx="5183188" cy="3684588"/>
          </a:xfrm>
        </p:spPr>
        <p:txBody>
          <a:bodyPr>
            <a:normAutofit/>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noProof="0"/>
              <a:t>Edit Master text styles</a:t>
            </a:r>
            <a:endParaRPr lang="en-US" noProof="0"/>
          </a:p>
          <a:p>
            <a:pPr lvl="1"/>
            <a:r>
              <a:rPr lang="en-US" noProof="0"/>
              <a:t>Second level</a:t>
            </a:r>
            <a:endParaRPr lang="en-US" noProof="0"/>
          </a:p>
          <a:p>
            <a:pPr lvl="2"/>
            <a:r>
              <a:rPr lang="en-US" noProof="0"/>
              <a:t>Third level</a:t>
            </a:r>
            <a:endParaRPr lang="en-US" noProof="0"/>
          </a:p>
          <a:p>
            <a:pPr lvl="3"/>
            <a:r>
              <a:rPr lang="en-US" noProof="0"/>
              <a:t>Fourth level</a:t>
            </a:r>
            <a:endParaRPr lang="en-US" noProof="0"/>
          </a:p>
          <a:p>
            <a:pPr lvl="4"/>
            <a:r>
              <a:rPr lang="en-US" noProof="0"/>
              <a:t>Fifth level</a:t>
            </a:r>
            <a:endParaRPr lang="en-US" noProof="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10" name="Rectangle 9" descr="View of a lake and mountain range"/>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p:cNvSpPr/>
          <p:nvPr userDrawn="1"/>
        </p:nvSpPr>
        <p:spPr>
          <a:xfrm>
            <a:off x="129539" y="128016"/>
            <a:ext cx="11932919"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3" name="Slide Number Placeholder 2"/>
          <p:cNvSpPr>
            <a:spLocks noGrp="1"/>
          </p:cNvSpPr>
          <p:nvPr>
            <p:ph type="sldNum" sz="quarter" idx="10"/>
          </p:nvPr>
        </p:nvSpPr>
        <p:spPr/>
        <p:txBody>
          <a:bodyPr/>
          <a:lstStyle/>
          <a:p>
            <a:fld id="{D495E168-DA5E-4888-8D8A-92B118324C14}" type="slidenum">
              <a:rPr lang="en-US" noProof="0" smtClean="0"/>
            </a:fld>
            <a:endParaRPr lang="en-US" noProof="0" dirty="0"/>
          </a:p>
        </p:txBody>
      </p:sp>
      <p:sp>
        <p:nvSpPr>
          <p:cNvPr id="4" name="Date Placeholder 3"/>
          <p:cNvSpPr>
            <a:spLocks noGrp="1"/>
          </p:cNvSpPr>
          <p:nvPr>
            <p:ph type="dt" sz="half" idx="11"/>
          </p:nvPr>
        </p:nvSpPr>
        <p:spPr/>
        <p:txBody>
          <a:bodyPr/>
          <a:lstStyle/>
          <a:p>
            <a:r>
              <a:rPr lang="en-US" noProof="0" dirty="0"/>
              <a:t>MM.DD.20XX</a:t>
            </a:r>
            <a:endParaRPr lang="en-US" noProof="0" dirty="0"/>
          </a:p>
        </p:txBody>
      </p:sp>
      <p:sp>
        <p:nvSpPr>
          <p:cNvPr id="5" name="Footer Placeholder 4"/>
          <p:cNvSpPr>
            <a:spLocks noGrp="1"/>
          </p:cNvSpPr>
          <p:nvPr>
            <p:ph type="ftr" sz="quarter" idx="12"/>
          </p:nvPr>
        </p:nvSpPr>
        <p:spPr/>
        <p:txBody>
          <a:bodyPr/>
          <a:lstStyle/>
          <a:p>
            <a:r>
              <a:rPr lang="en-US" noProof="0" dirty="0"/>
              <a:t>ADD A FOOTER</a:t>
            </a:r>
            <a:endParaRPr lang="en-US" noProof="0" dirty="0"/>
          </a:p>
        </p:txBody>
      </p:sp>
      <p:sp>
        <p:nvSpPr>
          <p:cNvPr id="7" name="Oval 6"/>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3" name="Rectangle 12"/>
          <p:cNvSpPr/>
          <p:nvPr userDrawn="1"/>
        </p:nvSpPr>
        <p:spPr>
          <a:xfrm>
            <a:off x="915026" y="2105709"/>
            <a:ext cx="374904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1" name="Title 1"/>
          <p:cNvSpPr>
            <a:spLocks noGrp="1"/>
          </p:cNvSpPr>
          <p:nvPr>
            <p:ph type="title"/>
          </p:nvPr>
        </p:nvSpPr>
        <p:spPr>
          <a:xfrm>
            <a:off x="839788" y="457200"/>
            <a:ext cx="3932237" cy="1600200"/>
          </a:xfrm>
        </p:spPr>
        <p:txBody>
          <a:bodyPr anchor="b"/>
          <a:lstStyle>
            <a:lvl1pPr>
              <a:defRPr sz="3200">
                <a:solidFill>
                  <a:schemeClr val="bg1"/>
                </a:solidFill>
              </a:defRPr>
            </a:lvl1pPr>
          </a:lstStyle>
          <a:p>
            <a:r>
              <a:rPr lang="en-US" noProof="0"/>
              <a:t>Click to edit Master title style</a:t>
            </a:r>
            <a:endParaRPr lang="en-US" noProof="0"/>
          </a:p>
        </p:txBody>
      </p:sp>
      <p:sp>
        <p:nvSpPr>
          <p:cNvPr id="12" name="Text Placeholder 3"/>
          <p:cNvSpPr>
            <a:spLocks noGrp="1"/>
          </p:cNvSpPr>
          <p:nvPr>
            <p:ph type="body" sz="half" idx="2"/>
          </p:nvPr>
        </p:nvSpPr>
        <p:spPr>
          <a:xfrm>
            <a:off x="839788" y="2177592"/>
            <a:ext cx="3932237" cy="3691396"/>
          </a:xfrm>
        </p:spPr>
        <p:txBody>
          <a:bodyPr/>
          <a:lstStyle>
            <a:lvl1pPr marL="0" indent="0">
              <a:buNone/>
              <a:defRPr sz="160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Edit Master text styles</a:t>
            </a:r>
            <a:endParaRPr lang="en-US" noProof="0"/>
          </a:p>
        </p:txBody>
      </p:sp>
      <p:sp>
        <p:nvSpPr>
          <p:cNvPr id="14" name="Content Placeholder 2"/>
          <p:cNvSpPr>
            <a:spLocks noGrp="1"/>
          </p:cNvSpPr>
          <p:nvPr>
            <p:ph idx="1"/>
          </p:nvPr>
        </p:nvSpPr>
        <p:spPr>
          <a:xfrm>
            <a:off x="5180012" y="457200"/>
            <a:ext cx="6172200" cy="5408613"/>
          </a:xfrm>
        </p:spPr>
        <p:txBody>
          <a:bodyPr>
            <a:normAutofit/>
          </a:bodyPr>
          <a:lstStyle>
            <a:lvl1pPr>
              <a:defRPr sz="2800">
                <a:solidFill>
                  <a:schemeClr val="bg1"/>
                </a:solidFill>
              </a:defRPr>
            </a:lvl1pPr>
            <a:lvl2pPr>
              <a:defRPr sz="2400">
                <a:solidFill>
                  <a:schemeClr val="bg1"/>
                </a:solidFill>
              </a:defRPr>
            </a:lvl2pPr>
            <a:lvl3pPr>
              <a:defRPr sz="2000">
                <a:solidFill>
                  <a:schemeClr val="bg1"/>
                </a:solidFill>
              </a:defRPr>
            </a:lvl3pPr>
            <a:lvl4pPr>
              <a:defRPr sz="1800">
                <a:solidFill>
                  <a:schemeClr val="bg1"/>
                </a:solidFill>
              </a:defRPr>
            </a:lvl4pPr>
            <a:lvl5pPr>
              <a:defRPr sz="1800">
                <a:solidFill>
                  <a:schemeClr val="bg1"/>
                </a:solidFill>
              </a:defRPr>
            </a:lvl5pPr>
            <a:lvl6pPr>
              <a:defRPr sz="2000"/>
            </a:lvl6pPr>
            <a:lvl7pPr>
              <a:defRPr sz="2000"/>
            </a:lvl7pPr>
            <a:lvl8pPr>
              <a:defRPr sz="2000"/>
            </a:lvl8pPr>
            <a:lvl9pPr>
              <a:defRPr sz="2000"/>
            </a:lvl9pPr>
          </a:lstStyle>
          <a:p>
            <a:pPr lvl="0"/>
            <a:r>
              <a:rPr lang="en-US" noProof="0"/>
              <a:t>Edit Master text styles</a:t>
            </a:r>
            <a:endParaRPr lang="en-US" noProof="0"/>
          </a:p>
          <a:p>
            <a:pPr lvl="1"/>
            <a:r>
              <a:rPr lang="en-US" noProof="0"/>
              <a:t>Second level</a:t>
            </a:r>
            <a:endParaRPr lang="en-US" noProof="0"/>
          </a:p>
          <a:p>
            <a:pPr lvl="2"/>
            <a:r>
              <a:rPr lang="en-US" noProof="0"/>
              <a:t>Third level</a:t>
            </a:r>
            <a:endParaRPr lang="en-US" noProof="0"/>
          </a:p>
          <a:p>
            <a:pPr lvl="3"/>
            <a:r>
              <a:rPr lang="en-US" noProof="0"/>
              <a:t>Fourth level</a:t>
            </a:r>
            <a:endParaRPr lang="en-US" noProof="0"/>
          </a:p>
          <a:p>
            <a:pPr lvl="4"/>
            <a:r>
              <a:rPr lang="en-US" noProof="0"/>
              <a:t>Fifth level</a:t>
            </a:r>
            <a:endParaRPr lang="en-US" noProof="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10" name="Rectangle 9" descr="View of a lake and mountain range"/>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p:cNvSpPr/>
          <p:nvPr userDrawn="1"/>
        </p:nvSpPr>
        <p:spPr>
          <a:xfrm>
            <a:off x="129539" y="128016"/>
            <a:ext cx="11932919"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3" name="Slide Number Placeholder 2"/>
          <p:cNvSpPr>
            <a:spLocks noGrp="1"/>
          </p:cNvSpPr>
          <p:nvPr>
            <p:ph type="sldNum" sz="quarter" idx="10"/>
          </p:nvPr>
        </p:nvSpPr>
        <p:spPr/>
        <p:txBody>
          <a:bodyPr/>
          <a:lstStyle/>
          <a:p>
            <a:fld id="{D495E168-DA5E-4888-8D8A-92B118324C14}" type="slidenum">
              <a:rPr lang="en-US" noProof="0" smtClean="0"/>
            </a:fld>
            <a:endParaRPr lang="en-US" noProof="0" dirty="0"/>
          </a:p>
        </p:txBody>
      </p:sp>
      <p:sp>
        <p:nvSpPr>
          <p:cNvPr id="4" name="Date Placeholder 3"/>
          <p:cNvSpPr>
            <a:spLocks noGrp="1"/>
          </p:cNvSpPr>
          <p:nvPr>
            <p:ph type="dt" sz="half" idx="11"/>
          </p:nvPr>
        </p:nvSpPr>
        <p:spPr/>
        <p:txBody>
          <a:bodyPr/>
          <a:lstStyle/>
          <a:p>
            <a:r>
              <a:rPr lang="en-US" noProof="0" dirty="0"/>
              <a:t>MM.DD.20XX</a:t>
            </a:r>
            <a:endParaRPr lang="en-US" noProof="0" dirty="0"/>
          </a:p>
        </p:txBody>
      </p:sp>
      <p:sp>
        <p:nvSpPr>
          <p:cNvPr id="5" name="Footer Placeholder 4"/>
          <p:cNvSpPr>
            <a:spLocks noGrp="1"/>
          </p:cNvSpPr>
          <p:nvPr>
            <p:ph type="ftr" sz="quarter" idx="12"/>
          </p:nvPr>
        </p:nvSpPr>
        <p:spPr/>
        <p:txBody>
          <a:bodyPr/>
          <a:lstStyle/>
          <a:p>
            <a:r>
              <a:rPr lang="en-US" noProof="0" dirty="0"/>
              <a:t>ADD A FOOTER</a:t>
            </a:r>
            <a:endParaRPr lang="en-US" noProof="0" dirty="0"/>
          </a:p>
        </p:txBody>
      </p:sp>
      <p:sp>
        <p:nvSpPr>
          <p:cNvPr id="7" name="Oval 6"/>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3" name="Rectangle 12"/>
          <p:cNvSpPr/>
          <p:nvPr userDrawn="1"/>
        </p:nvSpPr>
        <p:spPr>
          <a:xfrm>
            <a:off x="915026" y="2105709"/>
            <a:ext cx="374904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1" name="Title 1"/>
          <p:cNvSpPr>
            <a:spLocks noGrp="1"/>
          </p:cNvSpPr>
          <p:nvPr>
            <p:ph type="title"/>
          </p:nvPr>
        </p:nvSpPr>
        <p:spPr>
          <a:xfrm>
            <a:off x="839788" y="457200"/>
            <a:ext cx="3932237" cy="1600200"/>
          </a:xfrm>
        </p:spPr>
        <p:txBody>
          <a:bodyPr anchor="b"/>
          <a:lstStyle>
            <a:lvl1pPr>
              <a:defRPr sz="3200">
                <a:solidFill>
                  <a:schemeClr val="bg1"/>
                </a:solidFill>
              </a:defRPr>
            </a:lvl1pPr>
          </a:lstStyle>
          <a:p>
            <a:r>
              <a:rPr lang="en-US" noProof="0"/>
              <a:t>Click to edit Master title style</a:t>
            </a:r>
            <a:endParaRPr lang="en-US" noProof="0"/>
          </a:p>
        </p:txBody>
      </p:sp>
      <p:sp>
        <p:nvSpPr>
          <p:cNvPr id="12" name="Text Placeholder 3"/>
          <p:cNvSpPr>
            <a:spLocks noGrp="1"/>
          </p:cNvSpPr>
          <p:nvPr>
            <p:ph type="body" sz="half" idx="2"/>
          </p:nvPr>
        </p:nvSpPr>
        <p:spPr>
          <a:xfrm>
            <a:off x="839788" y="2177592"/>
            <a:ext cx="3932237" cy="3691396"/>
          </a:xfrm>
        </p:spPr>
        <p:txBody>
          <a:bodyPr/>
          <a:lstStyle>
            <a:lvl1pPr marL="0" indent="0">
              <a:buNone/>
              <a:defRPr sz="160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Edit Master text styles</a:t>
            </a:r>
            <a:endParaRPr lang="en-US" noProof="0"/>
          </a:p>
        </p:txBody>
      </p:sp>
      <p:sp>
        <p:nvSpPr>
          <p:cNvPr id="15" name="Picture Placeholder 2"/>
          <p:cNvSpPr>
            <a:spLocks noGrp="1"/>
          </p:cNvSpPr>
          <p:nvPr>
            <p:ph type="pic" idx="1"/>
          </p:nvPr>
        </p:nvSpPr>
        <p:spPr>
          <a:xfrm>
            <a:off x="5183188" y="457201"/>
            <a:ext cx="6172200" cy="5403850"/>
          </a:xfrm>
        </p:spPr>
        <p:txBody>
          <a:bodyPr anchor="ctr"/>
          <a:lstStyle>
            <a:lvl1pPr marL="0" indent="0" algn="ctr">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US" noProof="0"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7" name="Rectangle 6" descr="Unpaved road lined with trees, mountain side drive"/>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p:cNvSpPr/>
          <p:nvPr userDrawn="1"/>
        </p:nvSpPr>
        <p:spPr>
          <a:xfrm>
            <a:off x="129540" y="128016"/>
            <a:ext cx="11932920" cy="6601968"/>
          </a:xfrm>
          <a:prstGeom prst="rect">
            <a:avLst/>
          </a:prstGeom>
          <a:gradFill flip="none" rotWithShape="1">
            <a:gsLst>
              <a:gs pos="0">
                <a:schemeClr val="accent2">
                  <a:alpha val="80000"/>
                </a:schemeClr>
              </a:gs>
              <a:gs pos="99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3" name="Slide Number Placeholder 2"/>
          <p:cNvSpPr>
            <a:spLocks noGrp="1"/>
          </p:cNvSpPr>
          <p:nvPr>
            <p:ph type="sldNum" sz="quarter" idx="10"/>
          </p:nvPr>
        </p:nvSpPr>
        <p:spPr/>
        <p:txBody>
          <a:bodyPr/>
          <a:lstStyle/>
          <a:p>
            <a:fld id="{D495E168-DA5E-4888-8D8A-92B118324C14}" type="slidenum">
              <a:rPr lang="en-US" noProof="0" smtClean="0"/>
            </a:fld>
            <a:endParaRPr lang="en-US" noProof="0" dirty="0"/>
          </a:p>
        </p:txBody>
      </p:sp>
      <p:sp>
        <p:nvSpPr>
          <p:cNvPr id="4" name="Date Placeholder 3"/>
          <p:cNvSpPr>
            <a:spLocks noGrp="1"/>
          </p:cNvSpPr>
          <p:nvPr>
            <p:ph type="dt" sz="half" idx="11"/>
          </p:nvPr>
        </p:nvSpPr>
        <p:spPr/>
        <p:txBody>
          <a:bodyPr/>
          <a:lstStyle/>
          <a:p>
            <a:r>
              <a:rPr lang="en-US" noProof="0" dirty="0"/>
              <a:t>MM.DD.20XX</a:t>
            </a:r>
            <a:endParaRPr lang="en-US" noProof="0" dirty="0"/>
          </a:p>
        </p:txBody>
      </p:sp>
      <p:sp>
        <p:nvSpPr>
          <p:cNvPr id="5" name="Footer Placeholder 4"/>
          <p:cNvSpPr>
            <a:spLocks noGrp="1"/>
          </p:cNvSpPr>
          <p:nvPr>
            <p:ph type="ftr" sz="quarter" idx="12"/>
          </p:nvPr>
        </p:nvSpPr>
        <p:spPr/>
        <p:txBody>
          <a:bodyPr/>
          <a:lstStyle/>
          <a:p>
            <a:r>
              <a:rPr lang="en-US" noProof="0" dirty="0"/>
              <a:t>ADD A FOOTER</a:t>
            </a:r>
            <a:endParaRPr lang="en-US" noProof="0" dirty="0"/>
          </a:p>
        </p:txBody>
      </p:sp>
      <p:sp>
        <p:nvSpPr>
          <p:cNvPr id="15" name="Oval 14"/>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8" name="Rectangle 17"/>
          <p:cNvSpPr/>
          <p:nvPr userDrawn="1"/>
        </p:nvSpPr>
        <p:spPr>
          <a:xfrm>
            <a:off x="4312920" y="1667974"/>
            <a:ext cx="356616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2" name="Title 1"/>
          <p:cNvSpPr>
            <a:spLocks noGrp="1"/>
          </p:cNvSpPr>
          <p:nvPr>
            <p:ph type="title"/>
          </p:nvPr>
        </p:nvSpPr>
        <p:spPr/>
        <p:txBody>
          <a:bodyPr/>
          <a:lstStyle>
            <a:lvl1pPr algn="ctr">
              <a:defRPr>
                <a:solidFill>
                  <a:schemeClr val="bg1"/>
                </a:solidFill>
              </a:defRPr>
            </a:lvl1pPr>
          </a:lstStyle>
          <a:p>
            <a:r>
              <a:rPr lang="en-US" noProof="0"/>
              <a:t>Click to edit Master title style</a:t>
            </a:r>
            <a:endParaRPr lang="en-US" noProof="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7" name="Rectangle 6" descr="Unpaved road lined with trees, mountain side drive"/>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p:cNvSpPr/>
          <p:nvPr userDrawn="1"/>
        </p:nvSpPr>
        <p:spPr>
          <a:xfrm>
            <a:off x="129540" y="128016"/>
            <a:ext cx="11932920" cy="6601968"/>
          </a:xfrm>
          <a:prstGeom prst="rect">
            <a:avLst/>
          </a:prstGeom>
          <a:gradFill flip="none" rotWithShape="1">
            <a:gsLst>
              <a:gs pos="0">
                <a:schemeClr val="accent2">
                  <a:alpha val="80000"/>
                </a:schemeClr>
              </a:gs>
              <a:gs pos="99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3" name="Slide Number Placeholder 2"/>
          <p:cNvSpPr>
            <a:spLocks noGrp="1"/>
          </p:cNvSpPr>
          <p:nvPr>
            <p:ph type="sldNum" sz="quarter" idx="10"/>
          </p:nvPr>
        </p:nvSpPr>
        <p:spPr/>
        <p:txBody>
          <a:bodyPr/>
          <a:lstStyle/>
          <a:p>
            <a:fld id="{D495E168-DA5E-4888-8D8A-92B118324C14}" type="slidenum">
              <a:rPr lang="en-US" noProof="0" smtClean="0"/>
            </a:fld>
            <a:endParaRPr lang="en-US" noProof="0" dirty="0"/>
          </a:p>
        </p:txBody>
      </p:sp>
      <p:sp>
        <p:nvSpPr>
          <p:cNvPr id="4" name="Date Placeholder 3"/>
          <p:cNvSpPr>
            <a:spLocks noGrp="1"/>
          </p:cNvSpPr>
          <p:nvPr>
            <p:ph type="dt" sz="half" idx="11"/>
          </p:nvPr>
        </p:nvSpPr>
        <p:spPr/>
        <p:txBody>
          <a:bodyPr/>
          <a:lstStyle/>
          <a:p>
            <a:r>
              <a:rPr lang="en-US" noProof="0" dirty="0"/>
              <a:t>MM.DD.20XX</a:t>
            </a:r>
            <a:endParaRPr lang="en-US" noProof="0" dirty="0"/>
          </a:p>
        </p:txBody>
      </p:sp>
      <p:sp>
        <p:nvSpPr>
          <p:cNvPr id="5" name="Footer Placeholder 4"/>
          <p:cNvSpPr>
            <a:spLocks noGrp="1"/>
          </p:cNvSpPr>
          <p:nvPr>
            <p:ph type="ftr" sz="quarter" idx="12"/>
          </p:nvPr>
        </p:nvSpPr>
        <p:spPr/>
        <p:txBody>
          <a:bodyPr/>
          <a:lstStyle/>
          <a:p>
            <a:r>
              <a:rPr lang="en-US" noProof="0" dirty="0"/>
              <a:t>ADD A FOOTER</a:t>
            </a:r>
            <a:endParaRPr lang="en-US" noProof="0" dirty="0"/>
          </a:p>
        </p:txBody>
      </p:sp>
      <p:sp>
        <p:nvSpPr>
          <p:cNvPr id="15" name="Oval 14"/>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Manual">
    <p:spTree>
      <p:nvGrpSpPr>
        <p:cNvPr id="1" name=""/>
        <p:cNvGrpSpPr/>
        <p:nvPr/>
      </p:nvGrpSpPr>
      <p:grpSpPr>
        <a:xfrm>
          <a:off x="0" y="0"/>
          <a:ext cx="0" cy="0"/>
          <a:chOff x="0" y="0"/>
          <a:chExt cx="0" cy="0"/>
        </a:xfrm>
      </p:grpSpPr>
      <p:sp>
        <p:nvSpPr>
          <p:cNvPr id="6" name="Rectangle 5"/>
          <p:cNvSpPr/>
          <p:nvPr userDrawn="1"/>
        </p:nvSpPr>
        <p:spPr>
          <a:xfrm>
            <a:off x="129540" y="128016"/>
            <a:ext cx="11932920" cy="6601968"/>
          </a:xfrm>
          <a:prstGeom prst="rect">
            <a:avLst/>
          </a:prstGeom>
          <a:gradFill flip="none" rotWithShape="1">
            <a:gsLst>
              <a:gs pos="0">
                <a:schemeClr val="accent2"/>
              </a:gs>
              <a:gs pos="100000">
                <a:schemeClr val="accent3"/>
              </a:gs>
            </a:gsLst>
            <a:lin ang="0" scaled="1"/>
            <a:tileRect/>
          </a:gradFill>
          <a:ln w="12700" cap="flat">
            <a:noFill/>
            <a:prstDash val="solid"/>
            <a:miter/>
          </a:ln>
        </p:spPr>
        <p:txBody>
          <a:bodyPr rtlCol="0" anchor="ctr"/>
          <a:lstStyle/>
          <a:p>
            <a:pPr algn="l"/>
            <a:endParaRPr lang="en-US" noProof="0" dirty="0"/>
          </a:p>
        </p:txBody>
      </p:sp>
      <p:sp>
        <p:nvSpPr>
          <p:cNvPr id="14" name="Title 1"/>
          <p:cNvSpPr>
            <a:spLocks noGrp="1"/>
          </p:cNvSpPr>
          <p:nvPr>
            <p:ph type="title" hasCustomPrompt="1"/>
          </p:nvPr>
        </p:nvSpPr>
        <p:spPr>
          <a:xfrm>
            <a:off x="838200" y="557629"/>
            <a:ext cx="10515600" cy="1325563"/>
          </a:xfrm>
        </p:spPr>
        <p:txBody>
          <a:bodyPr lIns="0" rIns="0"/>
          <a:lstStyle>
            <a:lvl1pPr algn="ctr">
              <a:defRPr>
                <a:solidFill>
                  <a:schemeClr val="bg1"/>
                </a:solidFill>
              </a:defRPr>
            </a:lvl1pPr>
          </a:lstStyle>
          <a:p>
            <a:r>
              <a:rPr lang="en-US" noProof="0"/>
              <a:t>HOW TO USE THIS TEMPLATE</a:t>
            </a:r>
            <a:endParaRPr lang="en-US" noProof="0"/>
          </a:p>
        </p:txBody>
      </p:sp>
      <p:sp>
        <p:nvSpPr>
          <p:cNvPr id="18" name="Rectangle 17"/>
          <p:cNvSpPr/>
          <p:nvPr userDrawn="1"/>
        </p:nvSpPr>
        <p:spPr>
          <a:xfrm>
            <a:off x="2017776" y="1667974"/>
            <a:ext cx="8156448"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31" name="Text Placeholder 21"/>
          <p:cNvSpPr>
            <a:spLocks noGrp="1"/>
          </p:cNvSpPr>
          <p:nvPr>
            <p:ph type="body" sz="quarter" idx="13" hasCustomPrompt="1"/>
          </p:nvPr>
        </p:nvSpPr>
        <p:spPr>
          <a:xfrm>
            <a:off x="855578" y="1960171"/>
            <a:ext cx="882686" cy="1092200"/>
          </a:xfrm>
        </p:spPr>
        <p:txBody>
          <a:bodyPr lIns="0" tIns="0" rIns="0" bIns="0">
            <a:noAutofit/>
          </a:bodyPr>
          <a:lstStyle>
            <a:lvl1pPr marL="0" indent="0">
              <a:buNone/>
              <a:defRPr sz="8000" b="1">
                <a:solidFill>
                  <a:schemeClr val="bg2"/>
                </a:solidFill>
                <a:latin typeface="+mj-lt"/>
              </a:defRPr>
            </a:lvl1pPr>
          </a:lstStyle>
          <a:p>
            <a:pPr lvl="0"/>
            <a:r>
              <a:rPr lang="en-US" noProof="0"/>
              <a:t>1</a:t>
            </a:r>
            <a:endParaRPr lang="en-US" noProof="0"/>
          </a:p>
        </p:txBody>
      </p:sp>
      <p:sp>
        <p:nvSpPr>
          <p:cNvPr id="32" name="Text Placeholder 24"/>
          <p:cNvSpPr>
            <a:spLocks noGrp="1"/>
          </p:cNvSpPr>
          <p:nvPr>
            <p:ph type="body" sz="quarter" idx="14"/>
          </p:nvPr>
        </p:nvSpPr>
        <p:spPr>
          <a:xfrm>
            <a:off x="1442535" y="1984171"/>
            <a:ext cx="3103110" cy="1032355"/>
          </a:xfrm>
        </p:spPr>
        <p:txBody>
          <a:bodyPr>
            <a:noAutofit/>
          </a:bodyPr>
          <a:lstStyle>
            <a:lvl1pPr marL="0" indent="0">
              <a:lnSpc>
                <a:spcPct val="100000"/>
              </a:lnSpc>
              <a:spcBef>
                <a:spcPts val="600"/>
              </a:spcBef>
              <a:buNone/>
              <a:defRPr sz="3000" b="0">
                <a:solidFill>
                  <a:schemeClr val="bg1"/>
                </a:solidFill>
                <a:latin typeface="+mj-lt"/>
              </a:defRPr>
            </a:lvl1pPr>
          </a:lstStyle>
          <a:p>
            <a:pPr lvl="0"/>
            <a:r>
              <a:rPr lang="en-US" noProof="0"/>
              <a:t>Edit Master text styles</a:t>
            </a:r>
            <a:endParaRPr lang="en-US" noProof="0"/>
          </a:p>
        </p:txBody>
      </p:sp>
      <p:sp>
        <p:nvSpPr>
          <p:cNvPr id="33" name="Text Placeholder 21"/>
          <p:cNvSpPr>
            <a:spLocks noGrp="1"/>
          </p:cNvSpPr>
          <p:nvPr>
            <p:ph type="body" sz="quarter" idx="15" hasCustomPrompt="1"/>
          </p:nvPr>
        </p:nvSpPr>
        <p:spPr>
          <a:xfrm>
            <a:off x="4820642" y="1960171"/>
            <a:ext cx="882686" cy="1092200"/>
          </a:xfrm>
        </p:spPr>
        <p:txBody>
          <a:bodyPr lIns="0" tIns="0" rIns="0" bIns="0">
            <a:noAutofit/>
          </a:bodyPr>
          <a:lstStyle>
            <a:lvl1pPr marL="0" indent="0">
              <a:buNone/>
              <a:defRPr sz="8000" b="1">
                <a:solidFill>
                  <a:schemeClr val="bg2"/>
                </a:solidFill>
                <a:latin typeface="+mj-lt"/>
              </a:defRPr>
            </a:lvl1pPr>
          </a:lstStyle>
          <a:p>
            <a:pPr lvl="0"/>
            <a:r>
              <a:rPr lang="en-US" noProof="0"/>
              <a:t>2</a:t>
            </a:r>
            <a:endParaRPr lang="en-US" noProof="0"/>
          </a:p>
        </p:txBody>
      </p:sp>
      <p:sp>
        <p:nvSpPr>
          <p:cNvPr id="34" name="Text Placeholder 24"/>
          <p:cNvSpPr>
            <a:spLocks noGrp="1"/>
          </p:cNvSpPr>
          <p:nvPr>
            <p:ph type="body" sz="quarter" idx="16"/>
          </p:nvPr>
        </p:nvSpPr>
        <p:spPr>
          <a:xfrm>
            <a:off x="5477939" y="1984171"/>
            <a:ext cx="2243918" cy="1032355"/>
          </a:xfrm>
        </p:spPr>
        <p:txBody>
          <a:bodyPr>
            <a:noAutofit/>
          </a:bodyPr>
          <a:lstStyle>
            <a:lvl1pPr marL="0" indent="0">
              <a:lnSpc>
                <a:spcPct val="100000"/>
              </a:lnSpc>
              <a:spcBef>
                <a:spcPts val="600"/>
              </a:spcBef>
              <a:buNone/>
              <a:defRPr sz="3000" b="0">
                <a:solidFill>
                  <a:schemeClr val="bg1"/>
                </a:solidFill>
                <a:latin typeface="+mj-lt"/>
              </a:defRPr>
            </a:lvl1pPr>
          </a:lstStyle>
          <a:p>
            <a:pPr lvl="0"/>
            <a:r>
              <a:rPr lang="en-US" noProof="0"/>
              <a:t>Edit Master text styles</a:t>
            </a:r>
            <a:endParaRPr lang="en-US" noProof="0"/>
          </a:p>
        </p:txBody>
      </p:sp>
      <p:sp>
        <p:nvSpPr>
          <p:cNvPr id="35" name="Text Placeholder 21"/>
          <p:cNvSpPr>
            <a:spLocks noGrp="1"/>
          </p:cNvSpPr>
          <p:nvPr>
            <p:ph type="body" sz="quarter" idx="17" hasCustomPrompt="1"/>
          </p:nvPr>
        </p:nvSpPr>
        <p:spPr>
          <a:xfrm>
            <a:off x="7906755" y="1977950"/>
            <a:ext cx="882686" cy="1092200"/>
          </a:xfrm>
        </p:spPr>
        <p:txBody>
          <a:bodyPr lIns="0" tIns="0" rIns="0" bIns="0">
            <a:noAutofit/>
          </a:bodyPr>
          <a:lstStyle>
            <a:lvl1pPr marL="0" indent="0">
              <a:buNone/>
              <a:defRPr sz="8000" b="1">
                <a:solidFill>
                  <a:schemeClr val="bg2"/>
                </a:solidFill>
                <a:latin typeface="+mj-lt"/>
              </a:defRPr>
            </a:lvl1pPr>
          </a:lstStyle>
          <a:p>
            <a:pPr lvl="0"/>
            <a:r>
              <a:rPr lang="en-US" noProof="0"/>
              <a:t>3</a:t>
            </a:r>
            <a:endParaRPr lang="en-US" noProof="0"/>
          </a:p>
        </p:txBody>
      </p:sp>
      <p:sp>
        <p:nvSpPr>
          <p:cNvPr id="36" name="Text Placeholder 24"/>
          <p:cNvSpPr>
            <a:spLocks noGrp="1"/>
          </p:cNvSpPr>
          <p:nvPr>
            <p:ph type="body" sz="quarter" idx="18"/>
          </p:nvPr>
        </p:nvSpPr>
        <p:spPr>
          <a:xfrm>
            <a:off x="8564052" y="2001950"/>
            <a:ext cx="2959116" cy="1032355"/>
          </a:xfrm>
        </p:spPr>
        <p:txBody>
          <a:bodyPr>
            <a:noAutofit/>
          </a:bodyPr>
          <a:lstStyle>
            <a:lvl1pPr marL="0" indent="0">
              <a:lnSpc>
                <a:spcPct val="100000"/>
              </a:lnSpc>
              <a:spcBef>
                <a:spcPts val="600"/>
              </a:spcBef>
              <a:buNone/>
              <a:defRPr sz="3000" b="0">
                <a:solidFill>
                  <a:schemeClr val="bg1"/>
                </a:solidFill>
                <a:latin typeface="+mj-lt"/>
              </a:defRPr>
            </a:lvl1pPr>
          </a:lstStyle>
          <a:p>
            <a:pPr lvl="0"/>
            <a:r>
              <a:rPr lang="en-US" noProof="0"/>
              <a:t>Edit Master text styles</a:t>
            </a:r>
            <a:endParaRPr lang="en-US" noProof="0"/>
          </a:p>
        </p:txBody>
      </p:sp>
      <p:sp>
        <p:nvSpPr>
          <p:cNvPr id="37" name="Text Placeholder 24"/>
          <p:cNvSpPr>
            <a:spLocks noGrp="1"/>
          </p:cNvSpPr>
          <p:nvPr>
            <p:ph type="body" sz="quarter" idx="19"/>
          </p:nvPr>
        </p:nvSpPr>
        <p:spPr>
          <a:xfrm>
            <a:off x="1020059" y="3103993"/>
            <a:ext cx="1698625" cy="800100"/>
          </a:xfrm>
        </p:spPr>
        <p:txBody>
          <a:bodyPr>
            <a:normAutofit/>
          </a:bodyPr>
          <a:lstStyle>
            <a:lvl1pPr marL="0" indent="0">
              <a:buNone/>
              <a:defRPr sz="1600" b="0">
                <a:solidFill>
                  <a:schemeClr val="bg1"/>
                </a:solidFill>
                <a:latin typeface="+mn-lt"/>
              </a:defRPr>
            </a:lvl1pPr>
          </a:lstStyle>
          <a:p>
            <a:pPr lvl="0"/>
            <a:r>
              <a:rPr lang="en-US" noProof="0"/>
              <a:t>Edit Master text styles</a:t>
            </a:r>
            <a:endParaRPr lang="en-US" noProof="0"/>
          </a:p>
        </p:txBody>
      </p:sp>
      <p:sp>
        <p:nvSpPr>
          <p:cNvPr id="38" name="Text Placeholder 24"/>
          <p:cNvSpPr>
            <a:spLocks noGrp="1"/>
          </p:cNvSpPr>
          <p:nvPr>
            <p:ph type="body" sz="quarter" idx="20"/>
          </p:nvPr>
        </p:nvSpPr>
        <p:spPr>
          <a:xfrm>
            <a:off x="2718684" y="3103993"/>
            <a:ext cx="1698625" cy="800100"/>
          </a:xfrm>
        </p:spPr>
        <p:txBody>
          <a:bodyPr>
            <a:normAutofit/>
          </a:bodyPr>
          <a:lstStyle>
            <a:lvl1pPr marL="0" indent="0">
              <a:buNone/>
              <a:defRPr sz="1600" b="0">
                <a:solidFill>
                  <a:schemeClr val="bg1"/>
                </a:solidFill>
                <a:latin typeface="+mn-lt"/>
              </a:defRPr>
            </a:lvl1pPr>
          </a:lstStyle>
          <a:p>
            <a:pPr lvl="0"/>
            <a:r>
              <a:rPr lang="en-US" noProof="0"/>
              <a:t>Edit Master text styles</a:t>
            </a:r>
            <a:endParaRPr lang="en-US" noProof="0"/>
          </a:p>
        </p:txBody>
      </p:sp>
      <p:sp>
        <p:nvSpPr>
          <p:cNvPr id="39" name="Text Placeholder 24"/>
          <p:cNvSpPr>
            <a:spLocks noGrp="1"/>
          </p:cNvSpPr>
          <p:nvPr>
            <p:ph type="body" sz="quarter" idx="21"/>
          </p:nvPr>
        </p:nvSpPr>
        <p:spPr>
          <a:xfrm>
            <a:off x="4794793" y="3103993"/>
            <a:ext cx="2599197" cy="800100"/>
          </a:xfrm>
        </p:spPr>
        <p:txBody>
          <a:bodyPr>
            <a:normAutofit/>
          </a:bodyPr>
          <a:lstStyle>
            <a:lvl1pPr marL="0" indent="0">
              <a:buNone/>
              <a:defRPr sz="1600" b="0">
                <a:solidFill>
                  <a:schemeClr val="bg1"/>
                </a:solidFill>
                <a:latin typeface="+mn-lt"/>
              </a:defRPr>
            </a:lvl1pPr>
          </a:lstStyle>
          <a:p>
            <a:pPr lvl="0"/>
            <a:r>
              <a:rPr lang="en-US" noProof="0"/>
              <a:t>Edit Master text styles</a:t>
            </a:r>
            <a:endParaRPr lang="en-US" noProof="0"/>
          </a:p>
        </p:txBody>
      </p:sp>
      <p:sp>
        <p:nvSpPr>
          <p:cNvPr id="40" name="Text Placeholder 24"/>
          <p:cNvSpPr>
            <a:spLocks noGrp="1"/>
          </p:cNvSpPr>
          <p:nvPr>
            <p:ph type="body" sz="quarter" idx="22"/>
          </p:nvPr>
        </p:nvSpPr>
        <p:spPr>
          <a:xfrm>
            <a:off x="7876955" y="3102450"/>
            <a:ext cx="3726423" cy="800100"/>
          </a:xfrm>
        </p:spPr>
        <p:txBody>
          <a:bodyPr>
            <a:normAutofit/>
          </a:bodyPr>
          <a:lstStyle>
            <a:lvl1pPr marL="0" indent="0">
              <a:buNone/>
              <a:defRPr sz="1600" b="0">
                <a:solidFill>
                  <a:schemeClr val="bg1"/>
                </a:solidFill>
                <a:latin typeface="+mn-lt"/>
              </a:defRPr>
            </a:lvl1pPr>
          </a:lstStyle>
          <a:p>
            <a:pPr lvl="0"/>
            <a:r>
              <a:rPr lang="en-US" noProof="0"/>
              <a:t>Edit Master text styles</a:t>
            </a:r>
            <a:endParaRPr lang="en-US" noProof="0"/>
          </a:p>
        </p:txBody>
      </p:sp>
      <p:sp>
        <p:nvSpPr>
          <p:cNvPr id="41" name="Text Placeholder 24"/>
          <p:cNvSpPr>
            <a:spLocks noGrp="1"/>
          </p:cNvSpPr>
          <p:nvPr>
            <p:ph type="body" sz="quarter" idx="23"/>
          </p:nvPr>
        </p:nvSpPr>
        <p:spPr>
          <a:xfrm>
            <a:off x="1657040" y="5751926"/>
            <a:ext cx="8877920" cy="470478"/>
          </a:xfrm>
        </p:spPr>
        <p:txBody>
          <a:bodyPr>
            <a:normAutofit/>
          </a:bodyPr>
          <a:lstStyle>
            <a:lvl1pPr marL="0" indent="0" algn="ctr">
              <a:buNone/>
              <a:defRPr sz="1600" b="0">
                <a:solidFill>
                  <a:schemeClr val="accent4"/>
                </a:solidFill>
                <a:latin typeface="+mn-lt"/>
              </a:defRPr>
            </a:lvl1pPr>
          </a:lstStyle>
          <a:p>
            <a:pPr lvl="0"/>
            <a:r>
              <a:rPr lang="en-US" noProof="0"/>
              <a:t>Edit Master text styles</a:t>
            </a:r>
            <a:endParaRPr lang="en-US" noProof="0"/>
          </a:p>
        </p:txBody>
      </p:sp>
      <p:sp>
        <p:nvSpPr>
          <p:cNvPr id="42" name="Text Placeholder 24"/>
          <p:cNvSpPr>
            <a:spLocks noGrp="1"/>
          </p:cNvSpPr>
          <p:nvPr>
            <p:ph type="body" sz="quarter" idx="24"/>
          </p:nvPr>
        </p:nvSpPr>
        <p:spPr>
          <a:xfrm>
            <a:off x="4794791" y="5070254"/>
            <a:ext cx="2599199" cy="800100"/>
          </a:xfrm>
        </p:spPr>
        <p:txBody>
          <a:bodyPr>
            <a:normAutofit/>
          </a:bodyPr>
          <a:lstStyle>
            <a:lvl1pPr marL="0" indent="0">
              <a:buNone/>
              <a:defRPr sz="1600" b="0">
                <a:solidFill>
                  <a:schemeClr val="bg2"/>
                </a:solidFill>
                <a:latin typeface="+mn-lt"/>
              </a:defRPr>
            </a:lvl1pPr>
          </a:lstStyle>
          <a:p>
            <a:pPr lvl="0"/>
            <a:r>
              <a:rPr lang="en-US" noProof="0"/>
              <a:t>Edit Master text styles</a:t>
            </a:r>
            <a:endParaRPr lang="en-US" noProof="0"/>
          </a:p>
        </p:txBody>
      </p:sp>
      <p:sp>
        <p:nvSpPr>
          <p:cNvPr id="43" name="Text Placeholder 24"/>
          <p:cNvSpPr>
            <a:spLocks noGrp="1"/>
          </p:cNvSpPr>
          <p:nvPr>
            <p:ph type="body" sz="quarter" idx="25"/>
          </p:nvPr>
        </p:nvSpPr>
        <p:spPr>
          <a:xfrm>
            <a:off x="7890713" y="5070254"/>
            <a:ext cx="3712665" cy="800100"/>
          </a:xfrm>
        </p:spPr>
        <p:txBody>
          <a:bodyPr>
            <a:normAutofit/>
          </a:bodyPr>
          <a:lstStyle>
            <a:lvl1pPr marL="0" indent="0">
              <a:buNone/>
              <a:defRPr sz="1600" b="0">
                <a:solidFill>
                  <a:schemeClr val="bg2"/>
                </a:solidFill>
                <a:latin typeface="+mn-lt"/>
              </a:defRPr>
            </a:lvl1pPr>
          </a:lstStyle>
          <a:p>
            <a:pPr lvl="0"/>
            <a:r>
              <a:rPr lang="en-US" noProof="0"/>
              <a:t>Edit Master text styles</a:t>
            </a:r>
            <a:endParaRPr lang="en-US" noProof="0"/>
          </a:p>
        </p:txBody>
      </p:sp>
      <p:sp>
        <p:nvSpPr>
          <p:cNvPr id="44" name="Picture Placeholder 12"/>
          <p:cNvSpPr>
            <a:spLocks noGrp="1"/>
          </p:cNvSpPr>
          <p:nvPr>
            <p:ph type="pic" sz="quarter" idx="37"/>
          </p:nvPr>
        </p:nvSpPr>
        <p:spPr>
          <a:xfrm>
            <a:off x="1020058" y="3976866"/>
            <a:ext cx="3273552" cy="1618488"/>
          </a:xfrm>
        </p:spPr>
        <p:txBody>
          <a:bodyPr anchor="ctr" anchorCtr="0">
            <a:noAutofit/>
          </a:bodyPr>
          <a:lstStyle>
            <a:lvl1pPr marL="0" indent="0" algn="ctr">
              <a:buNone/>
              <a:defRPr sz="1400">
                <a:solidFill>
                  <a:schemeClr val="bg1"/>
                </a:solidFill>
              </a:defRPr>
            </a:lvl1pPr>
          </a:lstStyle>
          <a:p>
            <a:r>
              <a:rPr lang="en-US" noProof="0"/>
              <a:t>Click icon to add picture</a:t>
            </a:r>
            <a:endParaRPr lang="en-US" noProof="0" dirty="0"/>
          </a:p>
        </p:txBody>
      </p:sp>
      <p:sp>
        <p:nvSpPr>
          <p:cNvPr id="46" name="Picture Placeholder 12"/>
          <p:cNvSpPr>
            <a:spLocks noGrp="1"/>
          </p:cNvSpPr>
          <p:nvPr>
            <p:ph type="pic" sz="quarter" idx="43"/>
          </p:nvPr>
        </p:nvSpPr>
        <p:spPr>
          <a:xfrm>
            <a:off x="4794792" y="4041034"/>
            <a:ext cx="2599199" cy="896112"/>
          </a:xfrm>
        </p:spPr>
        <p:txBody>
          <a:bodyPr anchor="ctr" anchorCtr="0">
            <a:noAutofit/>
          </a:bodyPr>
          <a:lstStyle>
            <a:lvl1pPr marL="0" indent="0" algn="ctr">
              <a:buNone/>
              <a:defRPr sz="1400">
                <a:solidFill>
                  <a:schemeClr val="bg1"/>
                </a:solidFill>
              </a:defRPr>
            </a:lvl1pPr>
          </a:lstStyle>
          <a:p>
            <a:r>
              <a:rPr lang="en-US" noProof="0"/>
              <a:t>Click icon to add picture</a:t>
            </a:r>
            <a:endParaRPr lang="en-US" noProof="0" dirty="0"/>
          </a:p>
        </p:txBody>
      </p:sp>
      <p:sp>
        <p:nvSpPr>
          <p:cNvPr id="47" name="Picture Placeholder 9"/>
          <p:cNvSpPr>
            <a:spLocks noGrp="1"/>
          </p:cNvSpPr>
          <p:nvPr>
            <p:ph type="pic" sz="quarter" idx="44"/>
          </p:nvPr>
        </p:nvSpPr>
        <p:spPr>
          <a:xfrm>
            <a:off x="7876955" y="4041034"/>
            <a:ext cx="2599200" cy="896400"/>
          </a:xfrm>
        </p:spPr>
        <p:txBody>
          <a:bodyPr anchor="ctr" anchorCtr="0">
            <a:normAutofit/>
          </a:bodyPr>
          <a:lstStyle>
            <a:lvl1pPr marL="0" indent="0" algn="ctr">
              <a:buNone/>
              <a:defRPr sz="1400">
                <a:solidFill>
                  <a:schemeClr val="bg1"/>
                </a:solidFill>
              </a:defRPr>
            </a:lvl1pPr>
          </a:lstStyle>
          <a:p>
            <a:r>
              <a:rPr lang="en-US" noProof="0"/>
              <a:t>Click icon to add picture</a:t>
            </a:r>
            <a:endParaRPr lang="en-US" noProof="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Rectangle 7"/>
          <p:cNvSpPr/>
          <p:nvPr userDrawn="1"/>
        </p:nvSpPr>
        <p:spPr>
          <a:xfrm>
            <a:off x="11682374" y="6430061"/>
            <a:ext cx="241402" cy="197510"/>
          </a:xfrm>
          <a:prstGeom prst="rect">
            <a:avLst/>
          </a:prstGeom>
          <a:noFill/>
          <a:ln w="12700" cap="flat">
            <a:noFill/>
            <a:prstDash val="solid"/>
            <a:miter/>
          </a:ln>
        </p:spPr>
        <p:txBody>
          <a:bodyPr rtlCol="0" anchor="ctr"/>
          <a:lstStyle/>
          <a:p>
            <a:pPr algn="l"/>
            <a:endParaRPr lang="en-US" noProof="0" dirty="0"/>
          </a:p>
        </p:txBody>
      </p:sp>
      <p:sp>
        <p:nvSpPr>
          <p:cNvPr id="10" name="Rectangle 9" descr="View of a lake and mountain range"/>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p:cNvSpPr/>
          <p:nvPr userDrawn="1"/>
        </p:nvSpPr>
        <p:spPr>
          <a:xfrm>
            <a:off x="129540" y="3410712"/>
            <a:ext cx="11932920" cy="3319272"/>
          </a:xfrm>
          <a:prstGeom prst="rect">
            <a:avLst/>
          </a:prstGeom>
          <a:gradFill flip="none" rotWithShape="1">
            <a:gsLst>
              <a:gs pos="0">
                <a:schemeClr val="accent2">
                  <a:alpha val="80000"/>
                </a:schemeClr>
              </a:gs>
              <a:gs pos="99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2" name="Title 1"/>
          <p:cNvSpPr>
            <a:spLocks noGrp="1"/>
          </p:cNvSpPr>
          <p:nvPr>
            <p:ph type="title" hasCustomPrompt="1"/>
          </p:nvPr>
        </p:nvSpPr>
        <p:spPr>
          <a:xfrm>
            <a:off x="838200" y="3981036"/>
            <a:ext cx="10515600" cy="782638"/>
          </a:xfrm>
        </p:spPr>
        <p:txBody>
          <a:bodyPr/>
          <a:lstStyle>
            <a:lvl1pPr algn="ctr">
              <a:defRPr>
                <a:solidFill>
                  <a:schemeClr val="bg1"/>
                </a:solidFill>
              </a:defRPr>
            </a:lvl1pPr>
          </a:lstStyle>
          <a:p>
            <a:r>
              <a:rPr lang="en-US" noProof="0"/>
              <a:t>DIVIDER SLIDE</a:t>
            </a:r>
            <a:endParaRPr lang="en-US" noProof="0"/>
          </a:p>
        </p:txBody>
      </p:sp>
      <p:sp>
        <p:nvSpPr>
          <p:cNvPr id="3" name="Slide Number Placeholder 2"/>
          <p:cNvSpPr>
            <a:spLocks noGrp="1"/>
          </p:cNvSpPr>
          <p:nvPr>
            <p:ph type="sldNum" sz="quarter" idx="10"/>
          </p:nvPr>
        </p:nvSpPr>
        <p:spPr/>
        <p:txBody>
          <a:bodyPr/>
          <a:lstStyle>
            <a:lvl1pPr>
              <a:defRPr b="1">
                <a:latin typeface="+mn-lt"/>
              </a:defRPr>
            </a:lvl1pPr>
          </a:lstStyle>
          <a:p>
            <a:fld id="{D495E168-DA5E-4888-8D8A-92B118324C14}" type="slidenum">
              <a:rPr lang="en-US" noProof="0" smtClean="0"/>
            </a:fld>
            <a:endParaRPr lang="en-US" noProof="0" dirty="0"/>
          </a:p>
        </p:txBody>
      </p:sp>
      <p:sp>
        <p:nvSpPr>
          <p:cNvPr id="4" name="Date Placeholder 3"/>
          <p:cNvSpPr>
            <a:spLocks noGrp="1"/>
          </p:cNvSpPr>
          <p:nvPr>
            <p:ph type="dt" sz="half" idx="11"/>
          </p:nvPr>
        </p:nvSpPr>
        <p:spPr/>
        <p:txBody>
          <a:bodyPr/>
          <a:lstStyle/>
          <a:p>
            <a:r>
              <a:rPr lang="en-US" noProof="0" dirty="0"/>
              <a:t>MM.DD.20XX</a:t>
            </a:r>
            <a:endParaRPr lang="en-US" noProof="0" dirty="0"/>
          </a:p>
        </p:txBody>
      </p:sp>
      <p:sp>
        <p:nvSpPr>
          <p:cNvPr id="5" name="Footer Placeholder 4"/>
          <p:cNvSpPr>
            <a:spLocks noGrp="1"/>
          </p:cNvSpPr>
          <p:nvPr>
            <p:ph type="ftr" sz="quarter" idx="12"/>
          </p:nvPr>
        </p:nvSpPr>
        <p:spPr/>
        <p:txBody>
          <a:bodyPr/>
          <a:lstStyle/>
          <a:p>
            <a:r>
              <a:rPr lang="en-US" noProof="0" dirty="0"/>
              <a:t>ADD A FOOTER</a:t>
            </a:r>
            <a:endParaRPr lang="en-US" noProof="0" dirty="0"/>
          </a:p>
        </p:txBody>
      </p:sp>
      <p:sp>
        <p:nvSpPr>
          <p:cNvPr id="7" name="Oval 6"/>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3" name="Rectangle 12"/>
          <p:cNvSpPr/>
          <p:nvPr userDrawn="1"/>
        </p:nvSpPr>
        <p:spPr>
          <a:xfrm>
            <a:off x="4070604" y="4804366"/>
            <a:ext cx="4050792"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1" name="Text Placeholder 2"/>
          <p:cNvSpPr>
            <a:spLocks noGrp="1"/>
          </p:cNvSpPr>
          <p:nvPr>
            <p:ph type="body" idx="1"/>
          </p:nvPr>
        </p:nvSpPr>
        <p:spPr>
          <a:xfrm>
            <a:off x="831850" y="4942478"/>
            <a:ext cx="10515600" cy="459082"/>
          </a:xfrm>
        </p:spPr>
        <p:txBody>
          <a:bodyPr vert="horz" lIns="91440" tIns="45720" rIns="91440" bIns="45720" rtlCol="0">
            <a:normAutofit/>
          </a:bodyPr>
          <a:lstStyle>
            <a:lvl1pPr marL="0" indent="0" algn="ctr">
              <a:buFont typeface="Arial" panose="020B0604020202020204" pitchFamily="34" charset="0"/>
              <a:buNone/>
              <a:defRPr lang="en-US" sz="2300">
                <a:solidFill>
                  <a:schemeClr val="bg2"/>
                </a:solidFill>
              </a:defRPr>
            </a:lvl1pPr>
          </a:lstStyle>
          <a:p>
            <a:pPr marL="228600" lvl="0" indent="-228600" algn="ctr"/>
            <a:r>
              <a:rPr lang="en-US" noProof="0"/>
              <a:t>Edit Master text styles</a:t>
            </a:r>
            <a:endParaRPr lang="en-US" noProof="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10" name="Rectangle 9" descr="View of a lake with pine trees and mountain range"/>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p:cNvSpPr/>
          <p:nvPr userDrawn="1"/>
        </p:nvSpPr>
        <p:spPr>
          <a:xfrm>
            <a:off x="129540" y="128016"/>
            <a:ext cx="6858000"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2" name="Title 1"/>
          <p:cNvSpPr>
            <a:spLocks noGrp="1"/>
          </p:cNvSpPr>
          <p:nvPr>
            <p:ph type="title" hasCustomPrompt="1"/>
          </p:nvPr>
        </p:nvSpPr>
        <p:spPr>
          <a:xfrm>
            <a:off x="841248" y="1169256"/>
            <a:ext cx="5285914" cy="782638"/>
          </a:xfrm>
        </p:spPr>
        <p:txBody>
          <a:bodyPr/>
          <a:lstStyle>
            <a:lvl1pPr algn="l">
              <a:defRPr>
                <a:solidFill>
                  <a:schemeClr val="bg1"/>
                </a:solidFill>
              </a:defRPr>
            </a:lvl1pPr>
          </a:lstStyle>
          <a:p>
            <a:r>
              <a:rPr lang="en-US" noProof="0"/>
              <a:t>TEXT LAYOUT 1</a:t>
            </a:r>
            <a:endParaRPr lang="en-US" noProof="0"/>
          </a:p>
        </p:txBody>
      </p:sp>
      <p:sp>
        <p:nvSpPr>
          <p:cNvPr id="3" name="Slide Number Placeholder 2"/>
          <p:cNvSpPr>
            <a:spLocks noGrp="1"/>
          </p:cNvSpPr>
          <p:nvPr>
            <p:ph type="sldNum" sz="quarter" idx="10"/>
          </p:nvPr>
        </p:nvSpPr>
        <p:spPr/>
        <p:txBody>
          <a:bodyPr/>
          <a:lstStyle/>
          <a:p>
            <a:fld id="{D495E168-DA5E-4888-8D8A-92B118324C14}" type="slidenum">
              <a:rPr lang="en-US" noProof="0" smtClean="0"/>
            </a:fld>
            <a:endParaRPr lang="en-US" noProof="0" dirty="0"/>
          </a:p>
        </p:txBody>
      </p:sp>
      <p:sp>
        <p:nvSpPr>
          <p:cNvPr id="4" name="Date Placeholder 3"/>
          <p:cNvSpPr>
            <a:spLocks noGrp="1"/>
          </p:cNvSpPr>
          <p:nvPr>
            <p:ph type="dt" sz="half" idx="11"/>
          </p:nvPr>
        </p:nvSpPr>
        <p:spPr/>
        <p:txBody>
          <a:bodyPr/>
          <a:lstStyle/>
          <a:p>
            <a:r>
              <a:rPr lang="en-US" noProof="0" dirty="0"/>
              <a:t>MM.DD.20XX</a:t>
            </a:r>
            <a:endParaRPr lang="en-US" noProof="0" dirty="0"/>
          </a:p>
        </p:txBody>
      </p:sp>
      <p:sp>
        <p:nvSpPr>
          <p:cNvPr id="5" name="Footer Placeholder 4"/>
          <p:cNvSpPr>
            <a:spLocks noGrp="1"/>
          </p:cNvSpPr>
          <p:nvPr>
            <p:ph type="ftr" sz="quarter" idx="12"/>
          </p:nvPr>
        </p:nvSpPr>
        <p:spPr/>
        <p:txBody>
          <a:bodyPr/>
          <a:lstStyle/>
          <a:p>
            <a:r>
              <a:rPr lang="en-US" noProof="0" dirty="0"/>
              <a:t>ADD A FOOTER</a:t>
            </a:r>
            <a:endParaRPr lang="en-US" noProof="0" dirty="0"/>
          </a:p>
        </p:txBody>
      </p:sp>
      <p:sp>
        <p:nvSpPr>
          <p:cNvPr id="7" name="Oval 6"/>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2" name="Text Placeholder 17"/>
          <p:cNvSpPr>
            <a:spLocks noGrp="1"/>
          </p:cNvSpPr>
          <p:nvPr>
            <p:ph type="body" sz="quarter" idx="13" hasCustomPrompt="1"/>
          </p:nvPr>
        </p:nvSpPr>
        <p:spPr>
          <a:xfrm>
            <a:off x="841248" y="2136036"/>
            <a:ext cx="5285914" cy="857098"/>
          </a:xfrm>
        </p:spPr>
        <p:txBody>
          <a:bodyPr>
            <a:normAutofit/>
          </a:bodyPr>
          <a:lstStyle>
            <a:lvl1pPr marL="0" indent="0" algn="l">
              <a:buNone/>
              <a:defRPr sz="2300">
                <a:solidFill>
                  <a:schemeClr val="bg2"/>
                </a:solidFill>
              </a:defRPr>
            </a:lvl1pPr>
            <a:lvl2pPr>
              <a:defRPr sz="1800"/>
            </a:lvl2pPr>
            <a:lvl3pPr>
              <a:defRPr sz="1800"/>
            </a:lvl3pPr>
            <a:lvl4pPr>
              <a:defRPr sz="1800"/>
            </a:lvl4pPr>
            <a:lvl5pPr>
              <a:defRPr sz="1800"/>
            </a:lvl5pPr>
          </a:lstStyle>
          <a:p>
            <a:pPr lvl="0"/>
            <a:r>
              <a:rPr lang="en-US" noProof="0"/>
              <a:t>Edit master text styles</a:t>
            </a:r>
            <a:endParaRPr lang="en-US" noProof="0"/>
          </a:p>
        </p:txBody>
      </p:sp>
      <p:sp>
        <p:nvSpPr>
          <p:cNvPr id="13" name="Rectangle 12"/>
          <p:cNvSpPr/>
          <p:nvPr userDrawn="1"/>
        </p:nvSpPr>
        <p:spPr>
          <a:xfrm>
            <a:off x="915026" y="1992586"/>
            <a:ext cx="442800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4" name="Text Placeholder 14"/>
          <p:cNvSpPr>
            <a:spLocks noGrp="1"/>
          </p:cNvSpPr>
          <p:nvPr>
            <p:ph type="body" sz="quarter" idx="15"/>
          </p:nvPr>
        </p:nvSpPr>
        <p:spPr>
          <a:xfrm>
            <a:off x="838199" y="3100269"/>
            <a:ext cx="5288963" cy="2588637"/>
          </a:xfrm>
        </p:spPr>
        <p:txBody>
          <a:bodyPr lIns="0">
            <a:normAutofit/>
          </a:bodyPr>
          <a:lstStyle>
            <a:lvl1pPr marL="179705" indent="-179705">
              <a:spcBef>
                <a:spcPts val="600"/>
              </a:spcBef>
              <a:buClr>
                <a:schemeClr val="bg2"/>
              </a:buClr>
              <a:buFont typeface="Arial" panose="020B0604020202020204" pitchFamily="34" charset="0"/>
              <a:buChar char="•"/>
              <a:defRPr sz="1600" b="0" i="0">
                <a:solidFill>
                  <a:schemeClr val="bg1"/>
                </a:solidFill>
              </a:defRPr>
            </a:lvl1pPr>
          </a:lstStyle>
          <a:p>
            <a:pPr lvl="0"/>
            <a:r>
              <a:rPr lang="en-US" noProof="0"/>
              <a:t>Edit Master text styles</a:t>
            </a:r>
            <a:endParaRPr lang="en-US" noProof="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Slide">
    <p:spTree>
      <p:nvGrpSpPr>
        <p:cNvPr id="1" name=""/>
        <p:cNvGrpSpPr/>
        <p:nvPr/>
      </p:nvGrpSpPr>
      <p:grpSpPr>
        <a:xfrm>
          <a:off x="0" y="0"/>
          <a:ext cx="0" cy="0"/>
          <a:chOff x="0" y="0"/>
          <a:chExt cx="0" cy="0"/>
        </a:xfrm>
      </p:grpSpPr>
      <p:sp>
        <p:nvSpPr>
          <p:cNvPr id="10" name="Rectangle 9" descr="Close up view of lake edge with mountain range background"/>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p:cNvSpPr/>
          <p:nvPr userDrawn="1"/>
        </p:nvSpPr>
        <p:spPr>
          <a:xfrm>
            <a:off x="129540" y="128016"/>
            <a:ext cx="11932920" cy="3319272"/>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2" name="Title 1"/>
          <p:cNvSpPr>
            <a:spLocks noGrp="1"/>
          </p:cNvSpPr>
          <p:nvPr>
            <p:ph type="title" hasCustomPrompt="1"/>
          </p:nvPr>
        </p:nvSpPr>
        <p:spPr>
          <a:xfrm>
            <a:off x="841248" y="1093460"/>
            <a:ext cx="5320386" cy="782638"/>
          </a:xfrm>
        </p:spPr>
        <p:txBody>
          <a:bodyPr/>
          <a:lstStyle>
            <a:lvl1pPr algn="l">
              <a:defRPr>
                <a:solidFill>
                  <a:schemeClr val="bg1"/>
                </a:solidFill>
              </a:defRPr>
            </a:lvl1pPr>
          </a:lstStyle>
          <a:p>
            <a:r>
              <a:rPr lang="en-US" noProof="0"/>
              <a:t>TEXT LAYOUT 2</a:t>
            </a:r>
            <a:endParaRPr lang="en-US" noProof="0"/>
          </a:p>
        </p:txBody>
      </p:sp>
      <p:sp>
        <p:nvSpPr>
          <p:cNvPr id="3" name="Slide Number Placeholder 2"/>
          <p:cNvSpPr>
            <a:spLocks noGrp="1"/>
          </p:cNvSpPr>
          <p:nvPr>
            <p:ph type="sldNum" sz="quarter" idx="10"/>
          </p:nvPr>
        </p:nvSpPr>
        <p:spPr/>
        <p:txBody>
          <a:bodyPr/>
          <a:lstStyle/>
          <a:p>
            <a:fld id="{D495E168-DA5E-4888-8D8A-92B118324C14}" type="slidenum">
              <a:rPr lang="en-US" noProof="0" smtClean="0"/>
            </a:fld>
            <a:endParaRPr lang="en-US" noProof="0" dirty="0"/>
          </a:p>
        </p:txBody>
      </p:sp>
      <p:sp>
        <p:nvSpPr>
          <p:cNvPr id="4" name="Date Placeholder 3"/>
          <p:cNvSpPr>
            <a:spLocks noGrp="1"/>
          </p:cNvSpPr>
          <p:nvPr>
            <p:ph type="dt" sz="half" idx="11"/>
          </p:nvPr>
        </p:nvSpPr>
        <p:spPr/>
        <p:txBody>
          <a:bodyPr/>
          <a:lstStyle/>
          <a:p>
            <a:r>
              <a:rPr lang="en-US" noProof="0" dirty="0"/>
              <a:t>MM.DD.20XX</a:t>
            </a:r>
            <a:endParaRPr lang="en-US" noProof="0" dirty="0"/>
          </a:p>
        </p:txBody>
      </p:sp>
      <p:sp>
        <p:nvSpPr>
          <p:cNvPr id="5" name="Footer Placeholder 4"/>
          <p:cNvSpPr>
            <a:spLocks noGrp="1"/>
          </p:cNvSpPr>
          <p:nvPr>
            <p:ph type="ftr" sz="quarter" idx="12"/>
          </p:nvPr>
        </p:nvSpPr>
        <p:spPr/>
        <p:txBody>
          <a:bodyPr/>
          <a:lstStyle/>
          <a:p>
            <a:r>
              <a:rPr lang="en-US" noProof="0" dirty="0"/>
              <a:t>ADD A FOOTER</a:t>
            </a:r>
            <a:endParaRPr lang="en-US" noProof="0" dirty="0"/>
          </a:p>
        </p:txBody>
      </p:sp>
      <p:sp>
        <p:nvSpPr>
          <p:cNvPr id="7" name="Oval 6"/>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2" name="Text Placeholder 17"/>
          <p:cNvSpPr>
            <a:spLocks noGrp="1"/>
          </p:cNvSpPr>
          <p:nvPr>
            <p:ph type="body" sz="quarter" idx="13" hasCustomPrompt="1"/>
          </p:nvPr>
        </p:nvSpPr>
        <p:spPr>
          <a:xfrm>
            <a:off x="841248" y="2060240"/>
            <a:ext cx="5320386" cy="882524"/>
          </a:xfrm>
        </p:spPr>
        <p:txBody>
          <a:bodyPr>
            <a:normAutofit/>
          </a:bodyPr>
          <a:lstStyle>
            <a:lvl1pPr marL="0" indent="0" algn="l">
              <a:buNone/>
              <a:defRPr sz="2300">
                <a:solidFill>
                  <a:schemeClr val="bg2"/>
                </a:solidFill>
              </a:defRPr>
            </a:lvl1pPr>
            <a:lvl2pPr>
              <a:defRPr sz="1800"/>
            </a:lvl2pPr>
            <a:lvl3pPr>
              <a:defRPr sz="1800"/>
            </a:lvl3pPr>
            <a:lvl4pPr>
              <a:defRPr sz="1800"/>
            </a:lvl4pPr>
            <a:lvl5pPr>
              <a:defRPr sz="1800"/>
            </a:lvl5pPr>
          </a:lstStyle>
          <a:p>
            <a:pPr lvl="0"/>
            <a:r>
              <a:rPr lang="en-US" noProof="0"/>
              <a:t>Edit master text styles</a:t>
            </a:r>
            <a:endParaRPr lang="en-US" noProof="0"/>
          </a:p>
        </p:txBody>
      </p:sp>
      <p:sp>
        <p:nvSpPr>
          <p:cNvPr id="13" name="Rectangle 12"/>
          <p:cNvSpPr/>
          <p:nvPr userDrawn="1"/>
        </p:nvSpPr>
        <p:spPr>
          <a:xfrm>
            <a:off x="914693" y="1916790"/>
            <a:ext cx="450000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1" name="Text Placeholder 14"/>
          <p:cNvSpPr>
            <a:spLocks noGrp="1"/>
          </p:cNvSpPr>
          <p:nvPr>
            <p:ph type="body" sz="quarter" idx="15"/>
          </p:nvPr>
        </p:nvSpPr>
        <p:spPr>
          <a:xfrm>
            <a:off x="6817897" y="1125545"/>
            <a:ext cx="4707842" cy="1849304"/>
          </a:xfrm>
        </p:spPr>
        <p:txBody>
          <a:bodyPr>
            <a:normAutofit/>
          </a:bodyPr>
          <a:lstStyle>
            <a:lvl1pPr marL="179705" indent="-179705">
              <a:spcBef>
                <a:spcPts val="600"/>
              </a:spcBef>
              <a:buClr>
                <a:schemeClr val="bg2"/>
              </a:buClr>
              <a:buFont typeface="Arial" panose="020B0604020202020204" pitchFamily="34" charset="0"/>
              <a:buChar char="•"/>
              <a:defRPr sz="1600" b="0" i="0">
                <a:solidFill>
                  <a:schemeClr val="bg1"/>
                </a:solidFill>
              </a:defRPr>
            </a:lvl1pPr>
          </a:lstStyle>
          <a:p>
            <a:pPr lvl="0"/>
            <a:r>
              <a:rPr lang="en-US" noProof="0"/>
              <a:t>Edit Master text styles</a:t>
            </a:r>
            <a:endParaRPr lang="en-US" noProof="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Section Layout">
    <p:spTree>
      <p:nvGrpSpPr>
        <p:cNvPr id="1" name=""/>
        <p:cNvGrpSpPr/>
        <p:nvPr/>
      </p:nvGrpSpPr>
      <p:grpSpPr>
        <a:xfrm>
          <a:off x="0" y="0"/>
          <a:ext cx="0" cy="0"/>
          <a:chOff x="0" y="0"/>
          <a:chExt cx="0" cy="0"/>
        </a:xfrm>
      </p:grpSpPr>
      <p:sp>
        <p:nvSpPr>
          <p:cNvPr id="7" name="Rectangle 6" descr="Unpaved road lined with trees, mountain side drive"/>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p:cNvSpPr/>
          <p:nvPr userDrawn="1"/>
        </p:nvSpPr>
        <p:spPr>
          <a:xfrm>
            <a:off x="129540" y="128016"/>
            <a:ext cx="11932920" cy="6601968"/>
          </a:xfrm>
          <a:prstGeom prst="rect">
            <a:avLst/>
          </a:prstGeom>
          <a:gradFill flip="none" rotWithShape="1">
            <a:gsLst>
              <a:gs pos="0">
                <a:schemeClr val="accent2">
                  <a:alpha val="80000"/>
                </a:schemeClr>
              </a:gs>
              <a:gs pos="99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3" name="Slide Number Placeholder 2"/>
          <p:cNvSpPr>
            <a:spLocks noGrp="1"/>
          </p:cNvSpPr>
          <p:nvPr>
            <p:ph type="sldNum" sz="quarter" idx="10"/>
          </p:nvPr>
        </p:nvSpPr>
        <p:spPr/>
        <p:txBody>
          <a:bodyPr/>
          <a:lstStyle/>
          <a:p>
            <a:fld id="{D495E168-DA5E-4888-8D8A-92B118324C14}" type="slidenum">
              <a:rPr lang="en-US" noProof="0" smtClean="0"/>
            </a:fld>
            <a:endParaRPr lang="en-US" noProof="0" dirty="0"/>
          </a:p>
        </p:txBody>
      </p:sp>
      <p:sp>
        <p:nvSpPr>
          <p:cNvPr id="4" name="Date Placeholder 3"/>
          <p:cNvSpPr>
            <a:spLocks noGrp="1"/>
          </p:cNvSpPr>
          <p:nvPr>
            <p:ph type="dt" sz="half" idx="11"/>
          </p:nvPr>
        </p:nvSpPr>
        <p:spPr/>
        <p:txBody>
          <a:bodyPr/>
          <a:lstStyle/>
          <a:p>
            <a:r>
              <a:rPr lang="en-US" noProof="0" dirty="0"/>
              <a:t>MM.DD.20XX</a:t>
            </a:r>
            <a:endParaRPr lang="en-US" noProof="0" dirty="0"/>
          </a:p>
        </p:txBody>
      </p:sp>
      <p:sp>
        <p:nvSpPr>
          <p:cNvPr id="5" name="Footer Placeholder 4"/>
          <p:cNvSpPr>
            <a:spLocks noGrp="1"/>
          </p:cNvSpPr>
          <p:nvPr>
            <p:ph type="ftr" sz="quarter" idx="12"/>
          </p:nvPr>
        </p:nvSpPr>
        <p:spPr/>
        <p:txBody>
          <a:bodyPr/>
          <a:lstStyle/>
          <a:p>
            <a:r>
              <a:rPr lang="en-US" noProof="0" dirty="0"/>
              <a:t>ADD A FOOTER</a:t>
            </a:r>
            <a:endParaRPr lang="en-US" noProof="0" dirty="0"/>
          </a:p>
        </p:txBody>
      </p:sp>
      <p:sp>
        <p:nvSpPr>
          <p:cNvPr id="8" name="Text Placeholder 2"/>
          <p:cNvSpPr>
            <a:spLocks noGrp="1"/>
          </p:cNvSpPr>
          <p:nvPr>
            <p:ph type="body" idx="1" hasCustomPrompt="1"/>
          </p:nvPr>
        </p:nvSpPr>
        <p:spPr>
          <a:xfrm>
            <a:off x="1159649" y="2738211"/>
            <a:ext cx="4183650" cy="454353"/>
          </a:xfrm>
        </p:spPr>
        <p:txBody>
          <a:bodyPr>
            <a:noAutofit/>
          </a:bodyPr>
          <a:lstStyle>
            <a:lvl1pPr marL="0" indent="0">
              <a:buNone/>
              <a:defRPr sz="3000" b="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Section 1 title</a:t>
            </a:r>
            <a:endParaRPr lang="en-US" noProof="0"/>
          </a:p>
        </p:txBody>
      </p:sp>
      <p:sp>
        <p:nvSpPr>
          <p:cNvPr id="9" name="Text Placeholder 26"/>
          <p:cNvSpPr>
            <a:spLocks noGrp="1"/>
          </p:cNvSpPr>
          <p:nvPr>
            <p:ph type="body" sz="quarter" idx="16" hasCustomPrompt="1"/>
          </p:nvPr>
        </p:nvSpPr>
        <p:spPr>
          <a:xfrm>
            <a:off x="838201" y="1835244"/>
            <a:ext cx="10515599" cy="629105"/>
          </a:xfrm>
        </p:spPr>
        <p:txBody>
          <a:bodyPr lIns="0" rIns="0">
            <a:noAutofit/>
          </a:bodyPr>
          <a:lstStyle>
            <a:lvl1pPr marL="0" indent="0" algn="ctr">
              <a:buNone/>
              <a:defRPr sz="2300" b="0" i="0">
                <a:solidFill>
                  <a:schemeClr val="bg2"/>
                </a:solidFill>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Edit master text styles</a:t>
            </a:r>
            <a:endParaRPr lang="en-US" noProof="0"/>
          </a:p>
        </p:txBody>
      </p:sp>
      <p:sp>
        <p:nvSpPr>
          <p:cNvPr id="10" name="Text Placeholder 2"/>
          <p:cNvSpPr>
            <a:spLocks noGrp="1"/>
          </p:cNvSpPr>
          <p:nvPr>
            <p:ph type="body" idx="18" hasCustomPrompt="1"/>
          </p:nvPr>
        </p:nvSpPr>
        <p:spPr>
          <a:xfrm>
            <a:off x="6627121" y="2738211"/>
            <a:ext cx="4183650" cy="454353"/>
          </a:xfrm>
        </p:spPr>
        <p:txBody>
          <a:bodyPr>
            <a:noAutofit/>
          </a:bodyPr>
          <a:lstStyle>
            <a:lvl1pPr marL="0" indent="0">
              <a:buNone/>
              <a:defRPr sz="3000" b="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Section 2 title</a:t>
            </a:r>
            <a:endParaRPr lang="en-US" noProof="0"/>
          </a:p>
        </p:txBody>
      </p:sp>
      <p:sp>
        <p:nvSpPr>
          <p:cNvPr id="11" name="Text Placeholder 26"/>
          <p:cNvSpPr>
            <a:spLocks noGrp="1"/>
          </p:cNvSpPr>
          <p:nvPr>
            <p:ph type="body" sz="quarter" idx="20"/>
          </p:nvPr>
        </p:nvSpPr>
        <p:spPr>
          <a:xfrm>
            <a:off x="1159649" y="3428501"/>
            <a:ext cx="4365625" cy="2333625"/>
          </a:xfrm>
        </p:spPr>
        <p:txBody>
          <a:bodyPr>
            <a:normAutofit/>
          </a:bodyPr>
          <a:lstStyle>
            <a:lvl1pPr marL="179705" indent="-179705">
              <a:spcBef>
                <a:spcPts val="600"/>
              </a:spcBef>
              <a:buClr>
                <a:schemeClr val="bg2"/>
              </a:buClr>
              <a:defRPr sz="1600">
                <a:solidFill>
                  <a:schemeClr val="bg1"/>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noProof="0"/>
              <a:t>Edit Master text styles</a:t>
            </a:r>
            <a:endParaRPr lang="en-US" noProof="0"/>
          </a:p>
        </p:txBody>
      </p:sp>
      <p:sp>
        <p:nvSpPr>
          <p:cNvPr id="12" name="Text Placeholder 26"/>
          <p:cNvSpPr>
            <a:spLocks noGrp="1"/>
          </p:cNvSpPr>
          <p:nvPr>
            <p:ph type="body" sz="quarter" idx="21"/>
          </p:nvPr>
        </p:nvSpPr>
        <p:spPr>
          <a:xfrm>
            <a:off x="6627121" y="3428501"/>
            <a:ext cx="4365625" cy="2333625"/>
          </a:xfrm>
        </p:spPr>
        <p:txBody>
          <a:bodyPr>
            <a:normAutofit/>
          </a:bodyPr>
          <a:lstStyle>
            <a:lvl1pPr marL="179705" indent="-179705">
              <a:spcBef>
                <a:spcPts val="600"/>
              </a:spcBef>
              <a:buClr>
                <a:schemeClr val="bg2"/>
              </a:buClr>
              <a:defRPr sz="1600">
                <a:solidFill>
                  <a:schemeClr val="bg1"/>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noProof="0"/>
              <a:t>Edit Master text styles</a:t>
            </a:r>
            <a:endParaRPr lang="en-US" noProof="0"/>
          </a:p>
        </p:txBody>
      </p:sp>
      <p:sp>
        <p:nvSpPr>
          <p:cNvPr id="14" name="Title 1"/>
          <p:cNvSpPr>
            <a:spLocks noGrp="1"/>
          </p:cNvSpPr>
          <p:nvPr>
            <p:ph type="title" hasCustomPrompt="1"/>
          </p:nvPr>
        </p:nvSpPr>
        <p:spPr>
          <a:xfrm>
            <a:off x="838200" y="557629"/>
            <a:ext cx="10515600" cy="1325563"/>
          </a:xfrm>
        </p:spPr>
        <p:txBody>
          <a:bodyPr lIns="0" rIns="0"/>
          <a:lstStyle>
            <a:lvl1pPr algn="ctr">
              <a:defRPr>
                <a:solidFill>
                  <a:schemeClr val="bg1"/>
                </a:solidFill>
              </a:defRPr>
            </a:lvl1pPr>
          </a:lstStyle>
          <a:p>
            <a:r>
              <a:rPr lang="en-US" noProof="0"/>
              <a:t>COMPARISON</a:t>
            </a:r>
            <a:endParaRPr lang="en-US" noProof="0"/>
          </a:p>
        </p:txBody>
      </p:sp>
      <p:sp>
        <p:nvSpPr>
          <p:cNvPr id="15" name="Oval 14"/>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8" name="Rectangle 17"/>
          <p:cNvSpPr/>
          <p:nvPr userDrawn="1"/>
        </p:nvSpPr>
        <p:spPr>
          <a:xfrm>
            <a:off x="4111752" y="1667974"/>
            <a:ext cx="3968496" cy="36576"/>
          </a:xfrm>
          <a:prstGeom prst="rect">
            <a:avLst/>
          </a:prstGeom>
          <a:solidFill>
            <a:schemeClr val="bg2"/>
          </a:solidFill>
          <a:ln w="12700" cap="flat">
            <a:noFill/>
            <a:prstDash val="solid"/>
            <a:miter/>
          </a:ln>
        </p:spPr>
        <p:txBody>
          <a:bodyPr rtlCol="0" anchor="ctr"/>
          <a:lstStyle/>
          <a:p>
            <a:pPr algn="l"/>
            <a:endParaRPr lang="en-US" noProof="0"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Rectangle 6" descr="Unpaved road lined with trees, mountain side drive"/>
          <p:cNvSpPr/>
          <p:nvPr userDrawn="1"/>
        </p:nvSpPr>
        <p:spPr>
          <a:xfrm>
            <a:off x="129540" y="128016"/>
            <a:ext cx="11932920" cy="6601968"/>
          </a:xfrm>
          <a:prstGeom prst="rect">
            <a:avLst/>
          </a:prstGeom>
          <a:blipFill>
            <a:blip r:embed="rId2"/>
            <a:stretch>
              <a:fillRect l="-17" r="-17"/>
            </a:stretch>
          </a:blipFill>
          <a:ln w="12700" cap="flat">
            <a:noFill/>
            <a:prstDash val="solid"/>
            <a:miter/>
          </a:ln>
        </p:spPr>
        <p:txBody>
          <a:bodyPr rtlCol="0" anchor="ctr"/>
          <a:lstStyle/>
          <a:p>
            <a:pPr algn="l"/>
            <a:endParaRPr lang="en-US" noProof="0" dirty="0"/>
          </a:p>
        </p:txBody>
      </p:sp>
      <p:sp>
        <p:nvSpPr>
          <p:cNvPr id="6" name="Rectangle 5"/>
          <p:cNvSpPr/>
          <p:nvPr userDrawn="1"/>
        </p:nvSpPr>
        <p:spPr>
          <a:xfrm>
            <a:off x="129540" y="128016"/>
            <a:ext cx="11932920" cy="6601968"/>
          </a:xfrm>
          <a:prstGeom prst="rect">
            <a:avLst/>
          </a:prstGeom>
          <a:gradFill flip="none" rotWithShape="1">
            <a:gsLst>
              <a:gs pos="0">
                <a:schemeClr val="accent2">
                  <a:alpha val="80000"/>
                </a:schemeClr>
              </a:gs>
              <a:gs pos="100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3" name="Slide Number Placeholder 2"/>
          <p:cNvSpPr>
            <a:spLocks noGrp="1"/>
          </p:cNvSpPr>
          <p:nvPr>
            <p:ph type="sldNum" sz="quarter" idx="10"/>
          </p:nvPr>
        </p:nvSpPr>
        <p:spPr/>
        <p:txBody>
          <a:bodyPr/>
          <a:lstStyle/>
          <a:p>
            <a:fld id="{D495E168-DA5E-4888-8D8A-92B118324C14}" type="slidenum">
              <a:rPr lang="en-US" noProof="0" smtClean="0"/>
            </a:fld>
            <a:endParaRPr lang="en-US" noProof="0" dirty="0"/>
          </a:p>
        </p:txBody>
      </p:sp>
      <p:sp>
        <p:nvSpPr>
          <p:cNvPr id="4" name="Date Placeholder 3"/>
          <p:cNvSpPr>
            <a:spLocks noGrp="1"/>
          </p:cNvSpPr>
          <p:nvPr>
            <p:ph type="dt" sz="half" idx="11"/>
          </p:nvPr>
        </p:nvSpPr>
        <p:spPr/>
        <p:txBody>
          <a:bodyPr/>
          <a:lstStyle/>
          <a:p>
            <a:r>
              <a:rPr lang="en-US" noProof="0" dirty="0"/>
              <a:t>MM.DD.20XX</a:t>
            </a:r>
            <a:endParaRPr lang="en-US" noProof="0" dirty="0"/>
          </a:p>
        </p:txBody>
      </p:sp>
      <p:sp>
        <p:nvSpPr>
          <p:cNvPr id="5" name="Footer Placeholder 4"/>
          <p:cNvSpPr>
            <a:spLocks noGrp="1"/>
          </p:cNvSpPr>
          <p:nvPr>
            <p:ph type="ftr" sz="quarter" idx="12"/>
          </p:nvPr>
        </p:nvSpPr>
        <p:spPr/>
        <p:txBody>
          <a:bodyPr/>
          <a:lstStyle/>
          <a:p>
            <a:r>
              <a:rPr lang="en-US" noProof="0" dirty="0"/>
              <a:t>ADD A FOOTER</a:t>
            </a:r>
            <a:endParaRPr lang="en-US" noProof="0" dirty="0"/>
          </a:p>
        </p:txBody>
      </p:sp>
      <p:sp>
        <p:nvSpPr>
          <p:cNvPr id="9" name="Text Placeholder 26"/>
          <p:cNvSpPr>
            <a:spLocks noGrp="1"/>
          </p:cNvSpPr>
          <p:nvPr>
            <p:ph type="body" sz="quarter" idx="16" hasCustomPrompt="1"/>
          </p:nvPr>
        </p:nvSpPr>
        <p:spPr>
          <a:xfrm>
            <a:off x="841248" y="3359239"/>
            <a:ext cx="4357688" cy="2252574"/>
          </a:xfrm>
        </p:spPr>
        <p:txBody>
          <a:bodyPr lIns="0" rIns="0">
            <a:noAutofit/>
          </a:bodyPr>
          <a:lstStyle>
            <a:lvl1pPr marL="0" indent="0" algn="l">
              <a:buNone/>
              <a:defRPr sz="2300" b="0" i="0">
                <a:solidFill>
                  <a:schemeClr val="bg2"/>
                </a:solidFill>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Edit master text styles</a:t>
            </a:r>
            <a:endParaRPr lang="en-US" noProof="0"/>
          </a:p>
        </p:txBody>
      </p:sp>
      <p:sp>
        <p:nvSpPr>
          <p:cNvPr id="14" name="Title 1"/>
          <p:cNvSpPr>
            <a:spLocks noGrp="1"/>
          </p:cNvSpPr>
          <p:nvPr>
            <p:ph type="title" hasCustomPrompt="1"/>
          </p:nvPr>
        </p:nvSpPr>
        <p:spPr>
          <a:xfrm>
            <a:off x="841248" y="2081624"/>
            <a:ext cx="4357688" cy="1325563"/>
          </a:xfrm>
        </p:spPr>
        <p:txBody>
          <a:bodyPr lIns="0" rIns="0"/>
          <a:lstStyle>
            <a:lvl1pPr algn="l">
              <a:defRPr>
                <a:solidFill>
                  <a:schemeClr val="bg1"/>
                </a:solidFill>
              </a:defRPr>
            </a:lvl1pPr>
          </a:lstStyle>
          <a:p>
            <a:r>
              <a:rPr lang="en-US" noProof="0"/>
              <a:t>CHART SLIDE</a:t>
            </a:r>
            <a:endParaRPr lang="en-US" noProof="0"/>
          </a:p>
        </p:txBody>
      </p:sp>
      <p:sp>
        <p:nvSpPr>
          <p:cNvPr id="15" name="Oval 14"/>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8" name="Rectangle 17"/>
          <p:cNvSpPr/>
          <p:nvPr userDrawn="1"/>
        </p:nvSpPr>
        <p:spPr>
          <a:xfrm>
            <a:off x="911877" y="3191969"/>
            <a:ext cx="3968496"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6" name="Chart Placeholder 18"/>
          <p:cNvSpPr>
            <a:spLocks noGrp="1"/>
          </p:cNvSpPr>
          <p:nvPr>
            <p:ph type="chart" sz="quarter" idx="32" hasCustomPrompt="1"/>
          </p:nvPr>
        </p:nvSpPr>
        <p:spPr>
          <a:xfrm>
            <a:off x="6981371" y="1246188"/>
            <a:ext cx="4284663" cy="4365625"/>
          </a:xfrm>
        </p:spPr>
        <p:txBody>
          <a:bodyPr anchor="ctr" anchorCtr="0">
            <a:normAutofit/>
          </a:bodyPr>
          <a:lstStyle>
            <a:lvl1pPr marL="0" indent="0" algn="ctr">
              <a:buNone/>
              <a:defRPr sz="1600">
                <a:solidFill>
                  <a:schemeClr val="tx1">
                    <a:lumMod val="50000"/>
                    <a:lumOff val="50000"/>
                  </a:schemeClr>
                </a:solidFill>
              </a:defRPr>
            </a:lvl1pPr>
          </a:lstStyle>
          <a:p>
            <a:r>
              <a:rPr lang="en-US" noProof="0"/>
              <a:t>Click icon to add chart</a:t>
            </a:r>
            <a:endParaRPr lang="en-US" noProof="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7" name="Rectangle 6" descr="Unpaved road lined with trees, mountain side drive"/>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p:cNvSpPr/>
          <p:nvPr userDrawn="1"/>
        </p:nvSpPr>
        <p:spPr>
          <a:xfrm>
            <a:off x="129540" y="128016"/>
            <a:ext cx="11932920" cy="6601968"/>
          </a:xfrm>
          <a:prstGeom prst="rect">
            <a:avLst/>
          </a:prstGeom>
          <a:gradFill flip="none" rotWithShape="1">
            <a:gsLst>
              <a:gs pos="0">
                <a:schemeClr val="accent2">
                  <a:alpha val="80000"/>
                </a:schemeClr>
              </a:gs>
              <a:gs pos="100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3" name="Slide Number Placeholder 2"/>
          <p:cNvSpPr>
            <a:spLocks noGrp="1"/>
          </p:cNvSpPr>
          <p:nvPr>
            <p:ph type="sldNum" sz="quarter" idx="10"/>
          </p:nvPr>
        </p:nvSpPr>
        <p:spPr/>
        <p:txBody>
          <a:bodyPr/>
          <a:lstStyle/>
          <a:p>
            <a:fld id="{D495E168-DA5E-4888-8D8A-92B118324C14}" type="slidenum">
              <a:rPr lang="en-US" noProof="0" smtClean="0"/>
            </a:fld>
            <a:endParaRPr lang="en-US" noProof="0" dirty="0"/>
          </a:p>
        </p:txBody>
      </p:sp>
      <p:sp>
        <p:nvSpPr>
          <p:cNvPr id="4" name="Date Placeholder 3"/>
          <p:cNvSpPr>
            <a:spLocks noGrp="1"/>
          </p:cNvSpPr>
          <p:nvPr>
            <p:ph type="dt" sz="half" idx="11"/>
          </p:nvPr>
        </p:nvSpPr>
        <p:spPr/>
        <p:txBody>
          <a:bodyPr/>
          <a:lstStyle/>
          <a:p>
            <a:r>
              <a:rPr lang="en-US" noProof="0" dirty="0"/>
              <a:t>MM.DD.20XX</a:t>
            </a:r>
            <a:endParaRPr lang="en-US" noProof="0" dirty="0"/>
          </a:p>
        </p:txBody>
      </p:sp>
      <p:sp>
        <p:nvSpPr>
          <p:cNvPr id="5" name="Footer Placeholder 4"/>
          <p:cNvSpPr>
            <a:spLocks noGrp="1"/>
          </p:cNvSpPr>
          <p:nvPr>
            <p:ph type="ftr" sz="quarter" idx="12"/>
          </p:nvPr>
        </p:nvSpPr>
        <p:spPr/>
        <p:txBody>
          <a:bodyPr/>
          <a:lstStyle/>
          <a:p>
            <a:r>
              <a:rPr lang="en-US" noProof="0" dirty="0"/>
              <a:t>ADD A FOOTER</a:t>
            </a:r>
            <a:endParaRPr lang="en-US" noProof="0" dirty="0"/>
          </a:p>
        </p:txBody>
      </p:sp>
      <p:sp>
        <p:nvSpPr>
          <p:cNvPr id="9" name="Text Placeholder 26"/>
          <p:cNvSpPr>
            <a:spLocks noGrp="1"/>
          </p:cNvSpPr>
          <p:nvPr>
            <p:ph type="body" sz="quarter" idx="16" hasCustomPrompt="1"/>
          </p:nvPr>
        </p:nvSpPr>
        <p:spPr>
          <a:xfrm>
            <a:off x="8683563" y="3359239"/>
            <a:ext cx="2596896" cy="2252574"/>
          </a:xfrm>
        </p:spPr>
        <p:txBody>
          <a:bodyPr lIns="0" rIns="0">
            <a:noAutofit/>
          </a:bodyPr>
          <a:lstStyle>
            <a:lvl1pPr marL="0" indent="0" algn="l">
              <a:buNone/>
              <a:defRPr sz="2300" b="0" i="0">
                <a:solidFill>
                  <a:schemeClr val="bg2"/>
                </a:solidFill>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Edit master text styles</a:t>
            </a:r>
            <a:endParaRPr lang="en-US" noProof="0"/>
          </a:p>
        </p:txBody>
      </p:sp>
      <p:sp>
        <p:nvSpPr>
          <p:cNvPr id="14" name="Title 1"/>
          <p:cNvSpPr>
            <a:spLocks noGrp="1"/>
          </p:cNvSpPr>
          <p:nvPr>
            <p:ph type="title" hasCustomPrompt="1"/>
          </p:nvPr>
        </p:nvSpPr>
        <p:spPr>
          <a:xfrm>
            <a:off x="8683562" y="1757774"/>
            <a:ext cx="2669859" cy="1325563"/>
          </a:xfrm>
        </p:spPr>
        <p:txBody>
          <a:bodyPr lIns="0" rIns="0"/>
          <a:lstStyle>
            <a:lvl1pPr algn="l">
              <a:defRPr>
                <a:solidFill>
                  <a:schemeClr val="bg1"/>
                </a:solidFill>
              </a:defRPr>
            </a:lvl1pPr>
          </a:lstStyle>
          <a:p>
            <a:r>
              <a:rPr lang="en-US" noProof="0"/>
              <a:t>TABLE SLIDE</a:t>
            </a:r>
            <a:endParaRPr lang="en-US" noProof="0"/>
          </a:p>
        </p:txBody>
      </p:sp>
      <p:sp>
        <p:nvSpPr>
          <p:cNvPr id="15" name="Oval 14"/>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8" name="Rectangle 17"/>
          <p:cNvSpPr/>
          <p:nvPr userDrawn="1"/>
        </p:nvSpPr>
        <p:spPr>
          <a:xfrm>
            <a:off x="8683563" y="3191969"/>
            <a:ext cx="1545336"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3" name="Table Placeholder 17"/>
          <p:cNvSpPr>
            <a:spLocks noGrp="1"/>
          </p:cNvSpPr>
          <p:nvPr>
            <p:ph type="tbl" sz="quarter" idx="17" hasCustomPrompt="1"/>
          </p:nvPr>
        </p:nvSpPr>
        <p:spPr>
          <a:xfrm>
            <a:off x="911225" y="1505433"/>
            <a:ext cx="6561138" cy="3847135"/>
          </a:xfrm>
        </p:spPr>
        <p:txBody>
          <a:bodyPr anchor="ctr" anchorCtr="0">
            <a:normAutofit/>
          </a:bodyPr>
          <a:lstStyle>
            <a:lvl1pPr marL="0" indent="0" algn="ctr">
              <a:buNone/>
              <a:defRPr sz="1600">
                <a:solidFill>
                  <a:schemeClr val="tx1">
                    <a:lumMod val="50000"/>
                    <a:lumOff val="50000"/>
                  </a:schemeClr>
                </a:solidFill>
              </a:defRPr>
            </a:lvl1pPr>
          </a:lstStyle>
          <a:p>
            <a:r>
              <a:rPr lang="en-US" noProof="0"/>
              <a:t>Click icon to add table</a:t>
            </a:r>
            <a:endParaRPr lang="en-US" noProof="0"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mage and Title Slide">
    <p:spTree>
      <p:nvGrpSpPr>
        <p:cNvPr id="1" name=""/>
        <p:cNvGrpSpPr/>
        <p:nvPr/>
      </p:nvGrpSpPr>
      <p:grpSpPr>
        <a:xfrm>
          <a:off x="0" y="0"/>
          <a:ext cx="0" cy="0"/>
          <a:chOff x="0" y="0"/>
          <a:chExt cx="0" cy="0"/>
        </a:xfrm>
      </p:grpSpPr>
      <p:sp>
        <p:nvSpPr>
          <p:cNvPr id="2" name="Rectangle 1"/>
          <p:cNvSpPr/>
          <p:nvPr userDrawn="1"/>
        </p:nvSpPr>
        <p:spPr>
          <a:xfrm>
            <a:off x="11645798" y="6386170"/>
            <a:ext cx="307239" cy="343814"/>
          </a:xfrm>
          <a:prstGeom prst="rect">
            <a:avLst/>
          </a:prstGeom>
          <a:noFill/>
          <a:ln w="12700" cap="flat">
            <a:noFill/>
            <a:prstDash val="solid"/>
            <a:miter/>
          </a:ln>
        </p:spPr>
        <p:txBody>
          <a:bodyPr rtlCol="0" anchor="ctr"/>
          <a:lstStyle/>
          <a:p>
            <a:pPr algn="l"/>
            <a:endParaRPr lang="en-US" noProof="0" dirty="0"/>
          </a:p>
        </p:txBody>
      </p:sp>
      <p:sp>
        <p:nvSpPr>
          <p:cNvPr id="10" name="Rectangle 9" descr="View of a lake and mountain range"/>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p:cNvSpPr/>
          <p:nvPr userDrawn="1"/>
        </p:nvSpPr>
        <p:spPr>
          <a:xfrm>
            <a:off x="129540" y="128016"/>
            <a:ext cx="11932920" cy="2368296"/>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3" name="Slide Number Placeholder 2"/>
          <p:cNvSpPr>
            <a:spLocks noGrp="1"/>
          </p:cNvSpPr>
          <p:nvPr>
            <p:ph type="sldNum" sz="quarter" idx="10"/>
          </p:nvPr>
        </p:nvSpPr>
        <p:spPr/>
        <p:txBody>
          <a:bodyPr/>
          <a:lstStyle/>
          <a:p>
            <a:fld id="{D495E168-DA5E-4888-8D8A-92B118324C14}" type="slidenum">
              <a:rPr lang="en-US" noProof="0" smtClean="0"/>
            </a:fld>
            <a:endParaRPr lang="en-US" noProof="0" dirty="0"/>
          </a:p>
        </p:txBody>
      </p:sp>
      <p:sp>
        <p:nvSpPr>
          <p:cNvPr id="4" name="Date Placeholder 3"/>
          <p:cNvSpPr>
            <a:spLocks noGrp="1"/>
          </p:cNvSpPr>
          <p:nvPr>
            <p:ph type="dt" sz="half" idx="11"/>
          </p:nvPr>
        </p:nvSpPr>
        <p:spPr/>
        <p:txBody>
          <a:bodyPr/>
          <a:lstStyle/>
          <a:p>
            <a:r>
              <a:rPr lang="en-US" noProof="0" dirty="0"/>
              <a:t>MM.DD.20XX</a:t>
            </a:r>
            <a:endParaRPr lang="en-US" noProof="0" dirty="0"/>
          </a:p>
        </p:txBody>
      </p:sp>
      <p:sp>
        <p:nvSpPr>
          <p:cNvPr id="5" name="Footer Placeholder 4"/>
          <p:cNvSpPr>
            <a:spLocks noGrp="1"/>
          </p:cNvSpPr>
          <p:nvPr>
            <p:ph type="ftr" sz="quarter" idx="12"/>
          </p:nvPr>
        </p:nvSpPr>
        <p:spPr/>
        <p:txBody>
          <a:bodyPr/>
          <a:lstStyle/>
          <a:p>
            <a:r>
              <a:rPr lang="en-US" noProof="0" dirty="0"/>
              <a:t>ADD A FOOTER</a:t>
            </a:r>
            <a:endParaRPr lang="en-US" noProof="0" dirty="0"/>
          </a:p>
        </p:txBody>
      </p:sp>
      <p:sp>
        <p:nvSpPr>
          <p:cNvPr id="7" name="Oval 6"/>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4" name="Text Placeholder 26"/>
          <p:cNvSpPr>
            <a:spLocks noGrp="1"/>
          </p:cNvSpPr>
          <p:nvPr>
            <p:ph type="body" sz="quarter" idx="16" hasCustomPrompt="1"/>
          </p:nvPr>
        </p:nvSpPr>
        <p:spPr>
          <a:xfrm>
            <a:off x="838201" y="1835244"/>
            <a:ext cx="10515599" cy="629105"/>
          </a:xfrm>
        </p:spPr>
        <p:txBody>
          <a:bodyPr lIns="0" rIns="0">
            <a:noAutofit/>
          </a:bodyPr>
          <a:lstStyle>
            <a:lvl1pPr marL="0" indent="0" algn="ctr">
              <a:buNone/>
              <a:defRPr sz="2300" b="0" i="0">
                <a:solidFill>
                  <a:schemeClr val="bg2"/>
                </a:solidFill>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Edit master text styles</a:t>
            </a:r>
            <a:endParaRPr lang="en-US" noProof="0"/>
          </a:p>
        </p:txBody>
      </p:sp>
      <p:sp>
        <p:nvSpPr>
          <p:cNvPr id="15" name="Title 1"/>
          <p:cNvSpPr>
            <a:spLocks noGrp="1"/>
          </p:cNvSpPr>
          <p:nvPr>
            <p:ph type="title" hasCustomPrompt="1"/>
          </p:nvPr>
        </p:nvSpPr>
        <p:spPr>
          <a:xfrm>
            <a:off x="838200" y="557629"/>
            <a:ext cx="10515600" cy="1325563"/>
          </a:xfrm>
        </p:spPr>
        <p:txBody>
          <a:bodyPr lIns="0" rIns="0"/>
          <a:lstStyle>
            <a:lvl1pPr algn="ctr">
              <a:defRPr>
                <a:solidFill>
                  <a:schemeClr val="bg1"/>
                </a:solidFill>
              </a:defRPr>
            </a:lvl1pPr>
          </a:lstStyle>
          <a:p>
            <a:r>
              <a:rPr lang="en-US" noProof="0"/>
              <a:t>BIG IMAGE SLIDE</a:t>
            </a:r>
            <a:endParaRPr lang="en-US" noProof="0"/>
          </a:p>
        </p:txBody>
      </p:sp>
      <p:sp>
        <p:nvSpPr>
          <p:cNvPr id="16" name="Rectangle 15"/>
          <p:cNvSpPr/>
          <p:nvPr userDrawn="1"/>
        </p:nvSpPr>
        <p:spPr>
          <a:xfrm>
            <a:off x="3759708" y="1667974"/>
            <a:ext cx="4672584" cy="36576"/>
          </a:xfrm>
          <a:prstGeom prst="rect">
            <a:avLst/>
          </a:prstGeom>
          <a:solidFill>
            <a:schemeClr val="bg2"/>
          </a:solidFill>
          <a:ln w="12700" cap="flat">
            <a:noFill/>
            <a:prstDash val="solid"/>
            <a:miter/>
          </a:ln>
        </p:spPr>
        <p:txBody>
          <a:bodyPr rtlCol="0" anchor="ctr"/>
          <a:lstStyle/>
          <a:p>
            <a:pPr algn="l"/>
            <a:endParaRPr lang="en-US" noProof="0"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edia Layout">
    <p:spTree>
      <p:nvGrpSpPr>
        <p:cNvPr id="1" name=""/>
        <p:cNvGrpSpPr/>
        <p:nvPr/>
      </p:nvGrpSpPr>
      <p:grpSpPr>
        <a:xfrm>
          <a:off x="0" y="0"/>
          <a:ext cx="0" cy="0"/>
          <a:chOff x="0" y="0"/>
          <a:chExt cx="0" cy="0"/>
        </a:xfrm>
      </p:grpSpPr>
      <p:sp>
        <p:nvSpPr>
          <p:cNvPr id="7" name="Rectangle 6" descr="Unpaved road lined with trees, mountain side drive"/>
          <p:cNvSpPr/>
          <p:nvPr userDrawn="1"/>
        </p:nvSpPr>
        <p:spPr>
          <a:xfrm>
            <a:off x="129540" y="128016"/>
            <a:ext cx="11932920" cy="6601968"/>
          </a:xfrm>
          <a:prstGeom prst="rect">
            <a:avLst/>
          </a:prstGeom>
          <a:blipFill>
            <a:blip r:embed="rId2"/>
            <a:stretch>
              <a:fillRect l="-17" r="-17"/>
            </a:stretch>
          </a:blipFill>
          <a:ln w="12700" cap="flat">
            <a:noFill/>
            <a:prstDash val="solid"/>
            <a:miter/>
          </a:ln>
        </p:spPr>
        <p:txBody>
          <a:bodyPr rtlCol="0" anchor="ctr"/>
          <a:lstStyle/>
          <a:p>
            <a:pPr algn="l"/>
            <a:endParaRPr lang="en-US" noProof="0" dirty="0"/>
          </a:p>
        </p:txBody>
      </p:sp>
      <p:sp>
        <p:nvSpPr>
          <p:cNvPr id="6" name="Rectangle 5"/>
          <p:cNvSpPr/>
          <p:nvPr userDrawn="1"/>
        </p:nvSpPr>
        <p:spPr>
          <a:xfrm>
            <a:off x="129540" y="128016"/>
            <a:ext cx="11932920" cy="6601968"/>
          </a:xfrm>
          <a:prstGeom prst="rect">
            <a:avLst/>
          </a:prstGeom>
          <a:gradFill flip="none" rotWithShape="1">
            <a:gsLst>
              <a:gs pos="0">
                <a:schemeClr val="accent2">
                  <a:alpha val="80000"/>
                </a:schemeClr>
              </a:gs>
              <a:gs pos="100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3" name="Slide Number Placeholder 2"/>
          <p:cNvSpPr>
            <a:spLocks noGrp="1"/>
          </p:cNvSpPr>
          <p:nvPr>
            <p:ph type="sldNum" sz="quarter" idx="10"/>
          </p:nvPr>
        </p:nvSpPr>
        <p:spPr/>
        <p:txBody>
          <a:bodyPr/>
          <a:lstStyle/>
          <a:p>
            <a:fld id="{D495E168-DA5E-4888-8D8A-92B118324C14}" type="slidenum">
              <a:rPr lang="en-US" noProof="0" smtClean="0"/>
            </a:fld>
            <a:endParaRPr lang="en-US" noProof="0" dirty="0"/>
          </a:p>
        </p:txBody>
      </p:sp>
      <p:sp>
        <p:nvSpPr>
          <p:cNvPr id="4" name="Date Placeholder 3"/>
          <p:cNvSpPr>
            <a:spLocks noGrp="1"/>
          </p:cNvSpPr>
          <p:nvPr>
            <p:ph type="dt" sz="half" idx="11"/>
          </p:nvPr>
        </p:nvSpPr>
        <p:spPr/>
        <p:txBody>
          <a:bodyPr/>
          <a:lstStyle/>
          <a:p>
            <a:r>
              <a:rPr lang="en-US" noProof="0" dirty="0"/>
              <a:t>MM.DD.20XX</a:t>
            </a:r>
            <a:endParaRPr lang="en-US" noProof="0" dirty="0"/>
          </a:p>
        </p:txBody>
      </p:sp>
      <p:sp>
        <p:nvSpPr>
          <p:cNvPr id="5" name="Footer Placeholder 4"/>
          <p:cNvSpPr>
            <a:spLocks noGrp="1"/>
          </p:cNvSpPr>
          <p:nvPr>
            <p:ph type="ftr" sz="quarter" idx="12"/>
          </p:nvPr>
        </p:nvSpPr>
        <p:spPr/>
        <p:txBody>
          <a:bodyPr/>
          <a:lstStyle/>
          <a:p>
            <a:r>
              <a:rPr lang="en-US" noProof="0" dirty="0"/>
              <a:t>ADD A FOOTER</a:t>
            </a:r>
            <a:endParaRPr lang="en-US" noProof="0" dirty="0"/>
          </a:p>
        </p:txBody>
      </p:sp>
      <p:sp>
        <p:nvSpPr>
          <p:cNvPr id="14" name="Title 1"/>
          <p:cNvSpPr>
            <a:spLocks noGrp="1"/>
          </p:cNvSpPr>
          <p:nvPr>
            <p:ph type="title" hasCustomPrompt="1"/>
          </p:nvPr>
        </p:nvSpPr>
        <p:spPr>
          <a:xfrm>
            <a:off x="838200" y="268873"/>
            <a:ext cx="10515600" cy="1325563"/>
          </a:xfrm>
        </p:spPr>
        <p:txBody>
          <a:bodyPr lIns="0" rIns="0"/>
          <a:lstStyle>
            <a:lvl1pPr algn="ctr">
              <a:defRPr>
                <a:solidFill>
                  <a:schemeClr val="bg1"/>
                </a:solidFill>
              </a:defRPr>
            </a:lvl1pPr>
          </a:lstStyle>
          <a:p>
            <a:r>
              <a:rPr lang="en-US" noProof="0"/>
              <a:t>VIDEO SLIDE</a:t>
            </a:r>
            <a:endParaRPr lang="en-US" noProof="0"/>
          </a:p>
        </p:txBody>
      </p:sp>
      <p:sp>
        <p:nvSpPr>
          <p:cNvPr id="15" name="Oval 14"/>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6" name="Media Placeholder 7"/>
          <p:cNvSpPr>
            <a:spLocks noGrp="1"/>
          </p:cNvSpPr>
          <p:nvPr>
            <p:ph type="media" sz="quarter" idx="17" hasCustomPrompt="1"/>
          </p:nvPr>
        </p:nvSpPr>
        <p:spPr>
          <a:xfrm>
            <a:off x="1395984" y="1497770"/>
            <a:ext cx="9400032" cy="4215384"/>
          </a:xfrm>
        </p:spPr>
        <p:txBody>
          <a:bodyPr anchor="ctr" anchorCtr="0">
            <a:normAutofit/>
          </a:bodyPr>
          <a:lstStyle>
            <a:lvl1pPr marL="0" indent="0" algn="ctr">
              <a:buNone/>
              <a:defRPr sz="1400"/>
            </a:lvl1pPr>
          </a:lstStyle>
          <a:p>
            <a:r>
              <a:rPr lang="en-US" noProof="0"/>
              <a:t>Click icon to add media</a:t>
            </a:r>
            <a:endParaRPr lang="en-US" noProof="0" dirty="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0" Type="http://schemas.openxmlformats.org/officeDocument/2006/relationships/theme" Target="../theme/theme1.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5821279" y="6118484"/>
            <a:ext cx="549442" cy="365125"/>
          </a:xfrm>
          <a:prstGeom prst="rect">
            <a:avLst/>
          </a:prstGeom>
        </p:spPr>
        <p:txBody>
          <a:bodyPr vert="horz" lIns="91440" tIns="45720" rIns="91440" bIns="45720" rtlCol="0" anchor="ctr"/>
          <a:lstStyle>
            <a:lvl1pPr algn="ctr">
              <a:defRPr sz="1600" b="1">
                <a:solidFill>
                  <a:schemeClr val="bg1"/>
                </a:solidFill>
                <a:latin typeface="+mn-lt"/>
              </a:defRPr>
            </a:lvl1pPr>
          </a:lstStyle>
          <a:p>
            <a:fld id="{D495E168-DA5E-4888-8D8A-92B118324C14}" type="slidenum">
              <a:rPr lang="en-US" noProof="0" smtClean="0"/>
            </a:fld>
            <a:endParaRPr lang="en-US" noProof="0" dirty="0"/>
          </a:p>
        </p:txBody>
      </p:sp>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noProof="0"/>
              <a:t>Click to edit Master title style</a:t>
            </a:r>
            <a:endParaRPr lang="en-US" noProof="0"/>
          </a:p>
        </p:txBody>
      </p:sp>
      <p:sp>
        <p:nvSpPr>
          <p:cNvPr id="3" name="Text Placeholder 2"/>
          <p:cNvSpPr>
            <a:spLocks noGrp="1"/>
          </p:cNvSpPr>
          <p:nvPr>
            <p:ph type="body" idx="1"/>
          </p:nvPr>
        </p:nvSpPr>
        <p:spPr>
          <a:xfrm>
            <a:off x="838200" y="1825625"/>
            <a:ext cx="10515600" cy="4048274"/>
          </a:xfrm>
          <a:prstGeom prst="rect">
            <a:avLst/>
          </a:prstGeom>
        </p:spPr>
        <p:txBody>
          <a:bodyPr vert="horz" lIns="91440" tIns="45720" rIns="91440" bIns="45720" rtlCol="0">
            <a:normAutofit/>
          </a:bodyPr>
          <a:lstStyle/>
          <a:p>
            <a:pPr lvl="0"/>
            <a:r>
              <a:rPr lang="en-US" noProof="0"/>
              <a:t>Click to edit Master text styles</a:t>
            </a:r>
            <a:endParaRPr lang="en-US" noProof="0"/>
          </a:p>
          <a:p>
            <a:pPr lvl="1"/>
            <a:r>
              <a:rPr lang="en-US" noProof="0"/>
              <a:t>Second level</a:t>
            </a:r>
            <a:endParaRPr lang="en-US" noProof="0"/>
          </a:p>
          <a:p>
            <a:pPr lvl="2"/>
            <a:r>
              <a:rPr lang="en-US" noProof="0"/>
              <a:t>Third level</a:t>
            </a:r>
            <a:endParaRPr lang="en-US" noProof="0"/>
          </a:p>
          <a:p>
            <a:pPr lvl="3"/>
            <a:r>
              <a:rPr lang="en-US" noProof="0"/>
              <a:t>Fourth level</a:t>
            </a:r>
            <a:endParaRPr lang="en-US" noProof="0"/>
          </a:p>
          <a:p>
            <a:pPr lvl="4"/>
            <a:r>
              <a:rPr lang="en-US" noProof="0"/>
              <a:t>Fifth level</a:t>
            </a:r>
            <a:endParaRPr lang="en-US" noProof="0"/>
          </a:p>
        </p:txBody>
      </p:sp>
      <p:sp>
        <p:nvSpPr>
          <p:cNvPr id="4" name="Date Placeholder 3"/>
          <p:cNvSpPr>
            <a:spLocks noGrp="1"/>
          </p:cNvSpPr>
          <p:nvPr>
            <p:ph type="dt" sz="half" idx="2"/>
          </p:nvPr>
        </p:nvSpPr>
        <p:spPr>
          <a:xfrm>
            <a:off x="8610600" y="6118484"/>
            <a:ext cx="2743200" cy="365125"/>
          </a:xfrm>
          <a:prstGeom prst="rect">
            <a:avLst/>
          </a:prstGeom>
        </p:spPr>
        <p:txBody>
          <a:bodyPr vert="horz" lIns="91440" tIns="45720" rIns="91440" bIns="45720" rtlCol="0" anchor="ctr"/>
          <a:lstStyle>
            <a:lvl1pPr algn="r">
              <a:defRPr sz="1600">
                <a:solidFill>
                  <a:schemeClr val="bg2"/>
                </a:solidFill>
              </a:defRPr>
            </a:lvl1pPr>
          </a:lstStyle>
          <a:p>
            <a:r>
              <a:rPr lang="en-US" noProof="0" dirty="0"/>
              <a:t>MM.DD.20XX</a:t>
            </a:r>
            <a:endParaRPr lang="en-US" noProof="0" dirty="0"/>
          </a:p>
        </p:txBody>
      </p:sp>
      <p:sp>
        <p:nvSpPr>
          <p:cNvPr id="11" name="Footer Placeholder 4"/>
          <p:cNvSpPr>
            <a:spLocks noGrp="1"/>
          </p:cNvSpPr>
          <p:nvPr>
            <p:ph type="ftr" sz="quarter" idx="3"/>
          </p:nvPr>
        </p:nvSpPr>
        <p:spPr>
          <a:xfrm>
            <a:off x="838200" y="6118484"/>
            <a:ext cx="3398763" cy="365125"/>
          </a:xfrm>
          <a:prstGeom prst="rect">
            <a:avLst/>
          </a:prstGeom>
        </p:spPr>
        <p:txBody>
          <a:bodyPr vert="horz" lIns="91440" tIns="45720" rIns="91440" bIns="45720" rtlCol="0" anchor="ctr"/>
          <a:lstStyle>
            <a:lvl1pPr algn="l">
              <a:defRPr sz="1600">
                <a:solidFill>
                  <a:schemeClr val="bg2"/>
                </a:solidFill>
              </a:defRPr>
            </a:lvl1pPr>
          </a:lstStyle>
          <a:p>
            <a:r>
              <a:rPr lang="en-US" noProof="0" dirty="0"/>
              <a:t>ADD A FOOTER</a:t>
            </a:r>
            <a:endParaRPr lang="en-US" noProof="0"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Lst>
  <p:hf hdr="0" dt="0"/>
  <p:txStyles>
    <p:titleStyle>
      <a:lvl1pPr algn="l" defTabSz="914400" rtl="0" eaLnBrk="1" latinLnBrk="0" hangingPunct="1">
        <a:lnSpc>
          <a:spcPct val="90000"/>
        </a:lnSpc>
        <a:spcBef>
          <a:spcPct val="0"/>
        </a:spcBef>
        <a:buNone/>
        <a:defRPr sz="5000" b="0" kern="1200">
          <a:solidFill>
            <a:schemeClr val="tx2"/>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image" Target="../media/image8.jpeg"/><Relationship Id="rId1"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20"/>
          </p:nvPr>
        </p:nvSpPr>
        <p:spPr/>
        <p:txBody>
          <a:bodyPr/>
          <a:lstStyle/>
          <a:p>
            <a:r>
              <a:rPr lang="en-IN" sz="2400" b="1" dirty="0"/>
              <a:t>February</a:t>
            </a:r>
            <a:endParaRPr lang="ru-RU" sz="2400" b="1" dirty="0"/>
          </a:p>
        </p:txBody>
      </p:sp>
      <p:sp>
        <p:nvSpPr>
          <p:cNvPr id="2" name="Text Placeholder 1"/>
          <p:cNvSpPr>
            <a:spLocks noGrp="1"/>
          </p:cNvSpPr>
          <p:nvPr>
            <p:ph type="body" sz="quarter" idx="21"/>
          </p:nvPr>
        </p:nvSpPr>
        <p:spPr/>
        <p:txBody>
          <a:bodyPr/>
          <a:lstStyle/>
          <a:p>
            <a:r>
              <a:rPr lang="en-US" dirty="0"/>
              <a:t>2022</a:t>
            </a:r>
            <a:endParaRPr lang="ru-RU" dirty="0"/>
          </a:p>
        </p:txBody>
      </p:sp>
      <p:sp>
        <p:nvSpPr>
          <p:cNvPr id="3" name="Title 2"/>
          <p:cNvSpPr>
            <a:spLocks noGrp="1"/>
          </p:cNvSpPr>
          <p:nvPr>
            <p:ph type="title"/>
          </p:nvPr>
        </p:nvSpPr>
        <p:spPr/>
        <p:txBody>
          <a:bodyPr/>
          <a:lstStyle/>
          <a:p>
            <a:r>
              <a:rPr lang="en-US" sz="8000" dirty="0">
                <a:solidFill>
                  <a:srgbClr val="FF0000"/>
                </a:solidFill>
                <a:latin typeface="Maiandra GD" panose="020E0502030308020204" pitchFamily="34" charset="0"/>
              </a:rPr>
              <a:t>AI </a:t>
            </a:r>
            <a:r>
              <a:rPr lang="en-US" sz="8000" dirty="0">
                <a:latin typeface="Maiandra GD" panose="020E0502030308020204" pitchFamily="34" charset="0"/>
              </a:rPr>
              <a:t>VIRTUAL</a:t>
            </a:r>
            <a:r>
              <a:rPr lang="en-US" sz="8000" dirty="0">
                <a:solidFill>
                  <a:schemeClr val="tx1"/>
                </a:solidFill>
                <a:latin typeface="Maiandra GD" panose="020E0502030308020204" pitchFamily="34" charset="0"/>
              </a:rPr>
              <a:t> </a:t>
            </a:r>
            <a:r>
              <a:rPr lang="en-US" sz="8000" dirty="0">
                <a:solidFill>
                  <a:srgbClr val="00B050"/>
                </a:solidFill>
                <a:latin typeface="Maiandra GD" panose="020E0502030308020204" pitchFamily="34" charset="0"/>
              </a:rPr>
              <a:t>MOUSE</a:t>
            </a:r>
            <a:endParaRPr lang="ru-RU" dirty="0"/>
          </a:p>
        </p:txBody>
      </p:sp>
      <p:sp>
        <p:nvSpPr>
          <p:cNvPr id="5" name="Text Placeholder 4"/>
          <p:cNvSpPr>
            <a:spLocks noGrp="1"/>
          </p:cNvSpPr>
          <p:nvPr>
            <p:ph type="body" sz="quarter" idx="13"/>
          </p:nvPr>
        </p:nvSpPr>
        <p:spPr/>
        <p:txBody>
          <a:bodyPr/>
          <a:lstStyle/>
          <a:p>
            <a:r>
              <a:rPr lang="en-US" dirty="0">
                <a:latin typeface="Maiandra GD" panose="020E0502030308020204" pitchFamily="34" charset="0"/>
              </a:rPr>
              <a:t>Under the </a:t>
            </a:r>
            <a:r>
              <a:rPr lang="en-US" dirty="0" err="1">
                <a:latin typeface="Maiandra GD" panose="020E0502030308020204" pitchFamily="34" charset="0"/>
              </a:rPr>
              <a:t>Guidence</a:t>
            </a:r>
            <a:r>
              <a:rPr lang="en-US" dirty="0">
                <a:latin typeface="Maiandra GD" panose="020E0502030308020204" pitchFamily="34" charset="0"/>
              </a:rPr>
              <a:t> </a:t>
            </a:r>
            <a:endParaRPr lang="en-US" dirty="0">
              <a:latin typeface="Maiandra GD" panose="020E0502030308020204" pitchFamily="34" charset="0"/>
            </a:endParaRPr>
          </a:p>
          <a:p>
            <a:r>
              <a:rPr lang="en-US" dirty="0">
                <a:latin typeface="Maiandra GD" panose="020E0502030308020204" pitchFamily="34" charset="0"/>
              </a:rPr>
              <a:t>Of</a:t>
            </a:r>
            <a:endParaRPr lang="en-US" dirty="0">
              <a:latin typeface="Maiandra GD" panose="020E0502030308020204" pitchFamily="34" charset="0"/>
            </a:endParaRPr>
          </a:p>
          <a:p>
            <a:r>
              <a:rPr lang="en-US" dirty="0" err="1">
                <a:latin typeface="Maiandra GD" panose="020E0502030308020204" pitchFamily="34" charset="0"/>
              </a:rPr>
              <a:t>Prof.Rajini.G.K</a:t>
            </a:r>
            <a:endParaRPr lang="ru-RU"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Maiandra GD" panose="020E0502030308020204" pitchFamily="34" charset="0"/>
              </a:rPr>
              <a:t>PRESENTED BY</a:t>
            </a:r>
            <a:endParaRPr lang="en-US" dirty="0">
              <a:latin typeface="Maiandra GD" panose="020E0502030308020204" pitchFamily="34" charset="0"/>
            </a:endParaRPr>
          </a:p>
        </p:txBody>
      </p:sp>
      <p:sp>
        <p:nvSpPr>
          <p:cNvPr id="3" name="Slide Number Placeholder 2"/>
          <p:cNvSpPr>
            <a:spLocks noGrp="1"/>
          </p:cNvSpPr>
          <p:nvPr>
            <p:ph type="sldNum" sz="quarter" idx="10"/>
          </p:nvPr>
        </p:nvSpPr>
        <p:spPr/>
        <p:txBody>
          <a:bodyPr/>
          <a:lstStyle/>
          <a:p>
            <a:fld id="{D495E168-DA5E-4888-8D8A-92B118324C14}" type="slidenum">
              <a:rPr lang="en-US" smtClean="0"/>
            </a:fld>
            <a:endParaRPr lang="en-US" dirty="0"/>
          </a:p>
        </p:txBody>
      </p:sp>
      <p:sp>
        <p:nvSpPr>
          <p:cNvPr id="4" name="Footer Placeholder 3"/>
          <p:cNvSpPr>
            <a:spLocks noGrp="1"/>
          </p:cNvSpPr>
          <p:nvPr>
            <p:ph type="ftr" sz="quarter" idx="12"/>
          </p:nvPr>
        </p:nvSpPr>
        <p:spPr/>
        <p:txBody>
          <a:bodyPr/>
          <a:lstStyle/>
          <a:p>
            <a:endParaRPr lang="en-US" dirty="0"/>
          </a:p>
        </p:txBody>
      </p:sp>
      <p:sp>
        <p:nvSpPr>
          <p:cNvPr id="5" name="Text Placeholder 4"/>
          <p:cNvSpPr>
            <a:spLocks noGrp="1"/>
          </p:cNvSpPr>
          <p:nvPr>
            <p:ph type="body" sz="quarter" idx="1"/>
          </p:nvPr>
        </p:nvSpPr>
        <p:spPr/>
        <p:txBody>
          <a:bodyPr>
            <a:noAutofit/>
          </a:bodyPr>
          <a:lstStyle/>
          <a:p>
            <a:pPr algn="l"/>
            <a:r>
              <a:rPr lang="en-US" sz="2800" dirty="0">
                <a:latin typeface="Maiandra GD" panose="020E0502030308020204" pitchFamily="34" charset="0"/>
              </a:rPr>
              <a:t>19BEI0103 – </a:t>
            </a:r>
            <a:r>
              <a:rPr lang="en-US" sz="2800" dirty="0" err="1">
                <a:latin typeface="Maiandra GD" panose="020E0502030308020204" pitchFamily="34" charset="0"/>
              </a:rPr>
              <a:t>P.Chakradhar</a:t>
            </a:r>
            <a:endParaRPr lang="en-US" sz="2800" dirty="0">
              <a:latin typeface="Maiandra GD" panose="020E0502030308020204" pitchFamily="34" charset="0"/>
            </a:endParaRPr>
          </a:p>
          <a:p>
            <a:pPr algn="l"/>
            <a:r>
              <a:rPr lang="en-US" sz="2800" dirty="0">
                <a:latin typeface="Maiandra GD" panose="020E0502030308020204" pitchFamily="34" charset="0"/>
              </a:rPr>
              <a:t>19BEI0083 – </a:t>
            </a:r>
            <a:r>
              <a:rPr lang="en-US" sz="2800" dirty="0" err="1">
                <a:latin typeface="Maiandra GD" panose="020E0502030308020204" pitchFamily="34" charset="0"/>
              </a:rPr>
              <a:t>B.Siva</a:t>
            </a:r>
            <a:r>
              <a:rPr lang="en-US" sz="2800" dirty="0">
                <a:latin typeface="Maiandra GD" panose="020E0502030308020204" pitchFamily="34" charset="0"/>
              </a:rPr>
              <a:t> Santosh Kumar</a:t>
            </a:r>
            <a:endParaRPr lang="en-US" sz="2800" dirty="0">
              <a:latin typeface="Maiandra GD" panose="020E0502030308020204" pitchFamily="3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latin typeface="Maiandra GD" panose="020E0502030308020204" pitchFamily="34" charset="0"/>
              </a:rPr>
              <a:t>ABSTRACT</a:t>
            </a:r>
            <a:endParaRPr lang="en-US" dirty="0">
              <a:latin typeface="Maiandra GD" panose="020E0502030308020204" pitchFamily="34" charset="0"/>
            </a:endParaRPr>
          </a:p>
        </p:txBody>
      </p:sp>
      <p:sp>
        <p:nvSpPr>
          <p:cNvPr id="5" name="Text Placeholder 4"/>
          <p:cNvSpPr>
            <a:spLocks noGrp="1"/>
          </p:cNvSpPr>
          <p:nvPr>
            <p:ph type="body" sz="quarter" idx="13"/>
          </p:nvPr>
        </p:nvSpPr>
        <p:spPr>
          <a:xfrm>
            <a:off x="841248" y="2136036"/>
            <a:ext cx="5285914" cy="164104"/>
          </a:xfrm>
        </p:spPr>
        <p:txBody>
          <a:bodyPr>
            <a:normAutofit fontScale="25000" lnSpcReduction="20000"/>
          </a:bodyPr>
          <a:lstStyle/>
          <a:p>
            <a:endParaRPr lang="en-US" dirty="0">
              <a:latin typeface="Maiandra GD" panose="020E0502030308020204" pitchFamily="34" charset="0"/>
            </a:endParaRPr>
          </a:p>
        </p:txBody>
      </p:sp>
      <p:sp>
        <p:nvSpPr>
          <p:cNvPr id="6" name="Text Placeholder 5"/>
          <p:cNvSpPr>
            <a:spLocks noGrp="1"/>
          </p:cNvSpPr>
          <p:nvPr>
            <p:ph type="body" sz="quarter" idx="15"/>
          </p:nvPr>
        </p:nvSpPr>
        <p:spPr>
          <a:xfrm>
            <a:off x="838199" y="2300141"/>
            <a:ext cx="5288963" cy="3388766"/>
          </a:xfrm>
        </p:spPr>
        <p:txBody>
          <a:bodyPr>
            <a:noAutofit/>
          </a:bodyPr>
          <a:lstStyle/>
          <a:p>
            <a:pPr marL="0" indent="0">
              <a:buNone/>
            </a:pPr>
            <a:r>
              <a:rPr lang="en-US" b="0" i="0" dirty="0">
                <a:solidFill>
                  <a:schemeClr val="tx2">
                    <a:lumMod val="60000"/>
                    <a:lumOff val="40000"/>
                  </a:schemeClr>
                </a:solidFill>
                <a:effectLst/>
                <a:latin typeface="Maiandra GD" panose="020E0502030308020204" pitchFamily="34" charset="0"/>
              </a:rPr>
              <a:t>The mouse is one of the wonderful inventions of Human-Computer Interaction (HCI) technology. Currently, wireless mouse or a Bluetooth mouse still uses devices and is not free of devices completely since it uses a battery for power and a dongle to connect it to the PC. In the proposed AI virtual mouse system, this limitation can be overcome by employing webcam or a built-in camera for capturing of hand gestures and hand tip detection using computer vision. The algorithm used in the system makes use of the machine learning algorithm. Based on the hand gestures, the computer can be controlled virtually and can perform left click, right click, scrolling functions, and computer cursor function without the use of the physical mouse. The algorithm is based on deep learning for detecting the hands. Hence, the proposed system will avoid COVID-19 spread by eliminating the human intervention and dependency of devices to control the computer.</a:t>
            </a:r>
            <a:endParaRPr lang="en-US" dirty="0">
              <a:solidFill>
                <a:schemeClr val="tx2">
                  <a:lumMod val="60000"/>
                  <a:lumOff val="40000"/>
                </a:schemeClr>
              </a:solidFill>
              <a:latin typeface="Maiandra GD" panose="020E0502030308020204" pitchFamily="34" charset="0"/>
            </a:endParaRPr>
          </a:p>
        </p:txBody>
      </p:sp>
      <p:sp>
        <p:nvSpPr>
          <p:cNvPr id="4" name="Footer Placeholder 3"/>
          <p:cNvSpPr>
            <a:spLocks noGrp="1"/>
          </p:cNvSpPr>
          <p:nvPr>
            <p:ph type="ftr" sz="quarter" idx="12"/>
          </p:nvPr>
        </p:nvSpPr>
        <p:spPr/>
        <p:txBody>
          <a:bodyPr/>
          <a:lstStyle/>
          <a:p>
            <a:endParaRPr lang="en-US" dirty="0"/>
          </a:p>
        </p:txBody>
      </p:sp>
      <p:sp>
        <p:nvSpPr>
          <p:cNvPr id="3" name="Slide Number Placeholder 2"/>
          <p:cNvSpPr>
            <a:spLocks noGrp="1"/>
          </p:cNvSpPr>
          <p:nvPr>
            <p:ph type="sldNum" sz="quarter" idx="10"/>
          </p:nvPr>
        </p:nvSpPr>
        <p:spPr/>
        <p:txBody>
          <a:bodyPr/>
          <a:lstStyle/>
          <a:p>
            <a:fld id="{D495E168-DA5E-4888-8D8A-92B118324C14}" type="slidenum">
              <a:rPr lang="en-US" smtClean="0"/>
            </a:fld>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073" y="1163541"/>
            <a:ext cx="5285914" cy="782638"/>
          </a:xfrm>
        </p:spPr>
        <p:txBody>
          <a:bodyPr>
            <a:normAutofit fontScale="90000"/>
          </a:bodyPr>
          <a:lstStyle/>
          <a:p>
            <a:pPr algn="ctr"/>
            <a:r>
              <a:rPr lang="en-US" dirty="0">
                <a:latin typeface="Maiandra GD" panose="020E0502030308020204" pitchFamily="34" charset="0"/>
              </a:rPr>
              <a:t>OBJECTIVE</a:t>
            </a:r>
            <a:endParaRPr lang="en-US" dirty="0">
              <a:latin typeface="Maiandra GD" panose="020E0502030308020204" pitchFamily="34" charset="0"/>
            </a:endParaRPr>
          </a:p>
        </p:txBody>
      </p:sp>
      <p:sp>
        <p:nvSpPr>
          <p:cNvPr id="6" name="Text Placeholder 5"/>
          <p:cNvSpPr>
            <a:spLocks noGrp="1"/>
          </p:cNvSpPr>
          <p:nvPr>
            <p:ph type="body" sz="quarter" idx="13"/>
          </p:nvPr>
        </p:nvSpPr>
        <p:spPr>
          <a:xfrm>
            <a:off x="838073" y="2094761"/>
            <a:ext cx="5285914" cy="857098"/>
          </a:xfrm>
        </p:spPr>
        <p:txBody>
          <a:bodyPr>
            <a:noAutofit/>
          </a:bodyPr>
          <a:lstStyle/>
          <a:p>
            <a:pPr marL="0" indent="0">
              <a:buNone/>
            </a:pPr>
            <a:r>
              <a:rPr lang="en-US" sz="2000" dirty="0">
                <a:solidFill>
                  <a:schemeClr val="tx2">
                    <a:lumMod val="60000"/>
                    <a:lumOff val="40000"/>
                  </a:schemeClr>
                </a:solidFill>
                <a:latin typeface="Maiandra GD" panose="020E0502030308020204" pitchFamily="34" charset="0"/>
              </a:rPr>
              <a:t>In our project, we attempted to control mouse cursor movement and click events using a color detection approach based on a camera. It's a system that performs image processing, retrieves needed details, and then adds them to the computer's mouse interface using predefined notations. The code is written in Python, and it employs the cross-platform image processing module OpenCV as well as the Python-specific library </a:t>
            </a:r>
            <a:r>
              <a:rPr lang="en-US" sz="2000" dirty="0" err="1">
                <a:solidFill>
                  <a:schemeClr val="tx2">
                    <a:lumMod val="60000"/>
                    <a:lumOff val="40000"/>
                  </a:schemeClr>
                </a:solidFill>
                <a:latin typeface="Maiandra GD" panose="020E0502030308020204" pitchFamily="34" charset="0"/>
              </a:rPr>
              <a:t>PyAutoGUI</a:t>
            </a:r>
            <a:r>
              <a:rPr lang="en-US" sz="2000" dirty="0">
                <a:solidFill>
                  <a:schemeClr val="tx2">
                    <a:lumMod val="60000"/>
                    <a:lumOff val="40000"/>
                  </a:schemeClr>
                </a:solidFill>
                <a:latin typeface="Maiandra GD" panose="020E0502030308020204" pitchFamily="34" charset="0"/>
              </a:rPr>
              <a:t> to implement mouse actions. Only the three colored finger caps are extracted from the real-time video captured by the webcam. Their centers are calculated, and the action to be taken is determined based on their relative positions.</a:t>
            </a:r>
            <a:endParaRPr lang="en-US" sz="2000" dirty="0">
              <a:solidFill>
                <a:schemeClr val="tx2">
                  <a:lumMod val="60000"/>
                  <a:lumOff val="40000"/>
                </a:schemeClr>
              </a:solidFill>
              <a:latin typeface="Maiandra GD" panose="020E0502030308020204" pitchFamily="34" charset="0"/>
            </a:endParaRPr>
          </a:p>
        </p:txBody>
      </p:sp>
      <p:sp>
        <p:nvSpPr>
          <p:cNvPr id="8" name="Text Placeholder 7"/>
          <p:cNvSpPr>
            <a:spLocks noGrp="1"/>
          </p:cNvSpPr>
          <p:nvPr>
            <p:ph type="body" sz="quarter" idx="15"/>
          </p:nvPr>
        </p:nvSpPr>
        <p:spPr/>
        <p:txBody>
          <a:bodyPr/>
          <a:p>
            <a:endParaRPr lang="en-US"/>
          </a:p>
        </p:txBody>
      </p:sp>
      <p:sp>
        <p:nvSpPr>
          <p:cNvPr id="4" name="Footer Placeholder 3"/>
          <p:cNvSpPr>
            <a:spLocks noGrp="1"/>
          </p:cNvSpPr>
          <p:nvPr>
            <p:ph type="ftr" sz="quarter" idx="12"/>
          </p:nvPr>
        </p:nvSpPr>
        <p:spPr/>
        <p:txBody>
          <a:bodyPr/>
          <a:lstStyle/>
          <a:p>
            <a:endParaRPr lang="en-US" dirty="0"/>
          </a:p>
        </p:txBody>
      </p:sp>
      <p:sp>
        <p:nvSpPr>
          <p:cNvPr id="3" name="Slide Number Placeholder 2"/>
          <p:cNvSpPr>
            <a:spLocks noGrp="1"/>
          </p:cNvSpPr>
          <p:nvPr>
            <p:ph type="sldNum" sz="quarter" idx="10"/>
          </p:nvPr>
        </p:nvSpPr>
        <p:spPr/>
        <p:txBody>
          <a:bodyPr/>
          <a:lstStyle/>
          <a:p>
            <a:fld id="{D495E168-DA5E-4888-8D8A-92B118324C14}" type="slidenum">
              <a:rPr lang="en-US" smtClean="0"/>
            </a:fld>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Title 5"/>
          <p:cNvSpPr>
            <a:spLocks noGrp="1"/>
          </p:cNvSpPr>
          <p:nvPr>
            <p:ph type="title"/>
          </p:nvPr>
        </p:nvSpPr>
        <p:spPr>
          <a:xfrm>
            <a:off x="706120" y="631825"/>
            <a:ext cx="10515600" cy="1325563"/>
          </a:xfrm>
        </p:spPr>
        <p:txBody>
          <a:bodyPr/>
          <a:p>
            <a:r>
              <a:rPr lang="en-US"/>
              <a:t>REQUIREMENTS:</a:t>
            </a:r>
            <a:endParaRPr lang="en-US"/>
          </a:p>
        </p:txBody>
      </p:sp>
      <p:sp>
        <p:nvSpPr>
          <p:cNvPr id="7" name="Text Placeholder 6"/>
          <p:cNvSpPr>
            <a:spLocks noGrp="1"/>
          </p:cNvSpPr>
          <p:nvPr>
            <p:ph type="body" idx="1"/>
          </p:nvPr>
        </p:nvSpPr>
        <p:spPr>
          <a:xfrm>
            <a:off x="837883" y="3712208"/>
            <a:ext cx="5157787" cy="664211"/>
          </a:xfrm>
        </p:spPr>
        <p:txBody>
          <a:bodyPr>
            <a:normAutofit fontScale="25000"/>
          </a:bodyPr>
          <a:p>
            <a:r>
              <a:rPr lang="en-US" sz="8000">
                <a:sym typeface="+mn-ea"/>
              </a:rPr>
              <a:t>Following modules need to be installed :</a:t>
            </a:r>
            <a:endParaRPr lang="en-US" sz="8000"/>
          </a:p>
          <a:p>
            <a:r>
              <a:rPr lang="en-US" sz="8000">
                <a:sym typeface="+mn-ea"/>
              </a:rPr>
              <a:t>OpenCV</a:t>
            </a:r>
            <a:endParaRPr lang="en-US" sz="8000"/>
          </a:p>
          <a:p>
            <a:r>
              <a:rPr lang="en-US" sz="8000">
                <a:sym typeface="+mn-ea"/>
              </a:rPr>
              <a:t>Mediapipe</a:t>
            </a:r>
            <a:endParaRPr lang="en-US" sz="8000"/>
          </a:p>
          <a:p>
            <a:r>
              <a:rPr lang="en-US" sz="8000">
                <a:sym typeface="+mn-ea"/>
              </a:rPr>
              <a:t>Autopy</a:t>
            </a:r>
            <a:endParaRPr lang="en-US" sz="8000"/>
          </a:p>
          <a:p>
            <a:endParaRPr lang="en-US" sz="8000"/>
          </a:p>
        </p:txBody>
      </p:sp>
      <p:pic>
        <p:nvPicPr>
          <p:cNvPr id="100" name="Content Placeholder 99"/>
          <p:cNvPicPr>
            <a:picLocks noChangeAspect="1"/>
          </p:cNvPicPr>
          <p:nvPr>
            <p:ph sz="quarter" idx="4"/>
          </p:nvPr>
        </p:nvPicPr>
        <p:blipFill>
          <a:blip r:embed="rId1"/>
          <a:stretch>
            <a:fillRect/>
          </a:stretch>
        </p:blipFill>
        <p:spPr>
          <a:xfrm>
            <a:off x="9620250" y="1957705"/>
            <a:ext cx="2235200" cy="1974215"/>
          </a:xfrm>
          <a:prstGeom prst="rect">
            <a:avLst/>
          </a:prstGeom>
          <a:noFill/>
          <a:ln w="9525">
            <a:noFill/>
          </a:ln>
        </p:spPr>
      </p:pic>
      <p:sp>
        <p:nvSpPr>
          <p:cNvPr id="9" name="Text Placeholder 8"/>
          <p:cNvSpPr>
            <a:spLocks noGrp="1"/>
          </p:cNvSpPr>
          <p:nvPr>
            <p:ph type="body" sz="quarter" idx="3"/>
          </p:nvPr>
        </p:nvSpPr>
        <p:spPr/>
        <p:txBody>
          <a:bodyPr/>
          <a:p>
            <a:endParaRPr lang="en-US"/>
          </a:p>
        </p:txBody>
      </p:sp>
      <p:pic>
        <p:nvPicPr>
          <p:cNvPr id="101" name="Content Placeholder 100"/>
          <p:cNvPicPr/>
          <p:nvPr>
            <p:ph sz="half" idx="2"/>
          </p:nvPr>
        </p:nvPicPr>
        <p:blipFill>
          <a:blip r:embed="rId2"/>
          <a:stretch>
            <a:fillRect/>
          </a:stretch>
        </p:blipFill>
        <p:spPr>
          <a:xfrm>
            <a:off x="6748145" y="1957705"/>
            <a:ext cx="2539365" cy="1974215"/>
          </a:xfrm>
          <a:prstGeom prst="rect">
            <a:avLst/>
          </a:prstGeom>
          <a:noFill/>
          <a:ln w="9525">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Text Box 6"/>
          <p:cNvSpPr txBox="1"/>
          <p:nvPr/>
        </p:nvSpPr>
        <p:spPr>
          <a:xfrm>
            <a:off x="1434465" y="788670"/>
            <a:ext cx="8446770" cy="4523105"/>
          </a:xfrm>
          <a:prstGeom prst="rect">
            <a:avLst/>
          </a:prstGeom>
          <a:noFill/>
        </p:spPr>
        <p:txBody>
          <a:bodyPr wrap="square" rtlCol="0" anchor="t">
            <a:spAutoFit/>
          </a:bodyPr>
          <a:p>
            <a:r>
              <a:rPr lang="en-US">
                <a:solidFill>
                  <a:schemeClr val="tx2">
                    <a:lumMod val="60000"/>
                    <a:lumOff val="40000"/>
                  </a:schemeClr>
                </a:solidFill>
              </a:rPr>
              <a:t>OpenCV:</a:t>
            </a:r>
            <a:endParaRPr lang="en-US">
              <a:solidFill>
                <a:schemeClr val="tx2">
                  <a:lumMod val="60000"/>
                  <a:lumOff val="40000"/>
                </a:schemeClr>
              </a:solidFill>
            </a:endParaRPr>
          </a:p>
          <a:p>
            <a:r>
              <a:rPr lang="en-US">
                <a:solidFill>
                  <a:schemeClr val="tx2">
                    <a:lumMod val="60000"/>
                    <a:lumOff val="40000"/>
                  </a:schemeClr>
                </a:solidFill>
              </a:rPr>
              <a:t>OpenCV is a huge open-source library for computer vision, machine learning, and image processing. OpenCV supports a wide variety of programming languages like Python, C++, Java, etc. It can process images and videos to identify objects, faces, or even the handwriting of a human.</a:t>
            </a:r>
            <a:endParaRPr lang="en-US">
              <a:solidFill>
                <a:schemeClr val="tx2">
                  <a:lumMod val="60000"/>
                  <a:lumOff val="40000"/>
                </a:schemeClr>
              </a:solidFill>
            </a:endParaRPr>
          </a:p>
          <a:p>
            <a:endParaRPr lang="en-US">
              <a:solidFill>
                <a:schemeClr val="tx2">
                  <a:lumMod val="60000"/>
                  <a:lumOff val="40000"/>
                </a:schemeClr>
              </a:solidFill>
            </a:endParaRPr>
          </a:p>
          <a:p>
            <a:r>
              <a:rPr lang="en-US">
                <a:solidFill>
                  <a:schemeClr val="tx2">
                    <a:lumMod val="60000"/>
                    <a:lumOff val="40000"/>
                  </a:schemeClr>
                </a:solidFill>
              </a:rPr>
              <a:t>Mediapipe:</a:t>
            </a:r>
            <a:endParaRPr lang="en-US">
              <a:solidFill>
                <a:schemeClr val="tx2">
                  <a:lumMod val="60000"/>
                  <a:lumOff val="40000"/>
                </a:schemeClr>
              </a:solidFill>
            </a:endParaRPr>
          </a:p>
          <a:p>
            <a:r>
              <a:rPr lang="en-US">
                <a:solidFill>
                  <a:schemeClr val="tx2">
                    <a:lumMod val="60000"/>
                    <a:lumOff val="40000"/>
                  </a:schemeClr>
                </a:solidFill>
              </a:rPr>
              <a:t>MediaPipe is a framework for building multimodal (eg. video, audio, any time series data), cross platform (i.e Android, iOS, web, edge devices) applied ML pipelines.</a:t>
            </a:r>
            <a:endParaRPr lang="en-US">
              <a:solidFill>
                <a:schemeClr val="tx2">
                  <a:lumMod val="60000"/>
                  <a:lumOff val="40000"/>
                </a:schemeClr>
              </a:solidFill>
            </a:endParaRPr>
          </a:p>
          <a:p>
            <a:endParaRPr lang="en-US">
              <a:solidFill>
                <a:schemeClr val="tx2">
                  <a:lumMod val="60000"/>
                  <a:lumOff val="40000"/>
                </a:schemeClr>
              </a:solidFill>
            </a:endParaRPr>
          </a:p>
          <a:p>
            <a:endParaRPr lang="en-US">
              <a:solidFill>
                <a:schemeClr val="tx2">
                  <a:lumMod val="60000"/>
                  <a:lumOff val="40000"/>
                </a:schemeClr>
              </a:solidFill>
            </a:endParaRPr>
          </a:p>
          <a:p>
            <a:r>
              <a:rPr lang="en-US">
                <a:solidFill>
                  <a:schemeClr val="tx2">
                    <a:lumMod val="60000"/>
                    <a:lumOff val="40000"/>
                  </a:schemeClr>
                </a:solidFill>
              </a:rPr>
              <a:t>Autopy:</a:t>
            </a:r>
            <a:endParaRPr lang="en-US">
              <a:solidFill>
                <a:schemeClr val="tx2">
                  <a:lumMod val="60000"/>
                  <a:lumOff val="40000"/>
                </a:schemeClr>
              </a:solidFill>
            </a:endParaRPr>
          </a:p>
          <a:p>
            <a:r>
              <a:rPr lang="en-US">
                <a:solidFill>
                  <a:schemeClr val="tx2">
                    <a:lumMod val="60000"/>
                    <a:lumOff val="40000"/>
                  </a:schemeClr>
                </a:solidFill>
              </a:rPr>
              <a:t>AutoPy is a simple, cross-platform GUI automation library for Python. It includes functions for controlling the keyboard and mouse, finding colors and bitmaps on-screen, and displaying alerts.</a:t>
            </a:r>
            <a:endParaRPr lang="en-US">
              <a:solidFill>
                <a:schemeClr val="tx2">
                  <a:lumMod val="60000"/>
                  <a:lumOff val="40000"/>
                </a:schemeClr>
              </a:solidFill>
            </a:endParaRPr>
          </a:p>
          <a:p>
            <a:endParaRPr lang="en-US">
              <a:solidFill>
                <a:schemeClr val="tx2">
                  <a:lumMod val="60000"/>
                  <a:lumOff val="40000"/>
                </a:schemeClr>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841375" y="648335"/>
            <a:ext cx="4503420" cy="1325880"/>
          </a:xfrm>
        </p:spPr>
        <p:txBody>
          <a:bodyPr>
            <a:normAutofit fontScale="90000"/>
          </a:bodyPr>
          <a:lstStyle/>
          <a:p>
            <a:r>
              <a:rPr lang="en-US" dirty="0">
                <a:latin typeface="Maiandra GD" panose="020E0502030308020204" pitchFamily="34" charset="0"/>
              </a:rPr>
              <a:t>METHODOLOGY</a:t>
            </a:r>
            <a:endParaRPr lang="en-US" dirty="0">
              <a:latin typeface="Maiandra GD" panose="020E0502030308020204" pitchFamily="34" charset="0"/>
            </a:endParaRPr>
          </a:p>
        </p:txBody>
      </p:sp>
      <p:sp>
        <p:nvSpPr>
          <p:cNvPr id="4" name="Text Placeholder 3"/>
          <p:cNvSpPr>
            <a:spLocks noGrp="1"/>
          </p:cNvSpPr>
          <p:nvPr>
            <p:ph type="body" sz="quarter" idx="16"/>
          </p:nvPr>
        </p:nvSpPr>
        <p:spPr>
          <a:xfrm>
            <a:off x="838200" y="1794510"/>
            <a:ext cx="10902950" cy="3850640"/>
          </a:xfrm>
        </p:spPr>
        <p:txBody>
          <a:bodyPr/>
          <a:lstStyle/>
          <a:p>
            <a:endParaRPr lang="en-US" dirty="0"/>
          </a:p>
        </p:txBody>
      </p:sp>
      <p:sp>
        <p:nvSpPr>
          <p:cNvPr id="3" name="Footer Placeholder 2"/>
          <p:cNvSpPr>
            <a:spLocks noGrp="1"/>
          </p:cNvSpPr>
          <p:nvPr>
            <p:ph type="ftr" sz="quarter" idx="12"/>
          </p:nvPr>
        </p:nvSpPr>
        <p:spPr/>
        <p:txBody>
          <a:bodyPr/>
          <a:lstStyle/>
          <a:p>
            <a:endParaRPr lang="en-US" dirty="0"/>
          </a:p>
        </p:txBody>
      </p:sp>
      <p:sp>
        <p:nvSpPr>
          <p:cNvPr id="2" name="Slide Number Placeholder 1"/>
          <p:cNvSpPr>
            <a:spLocks noGrp="1"/>
          </p:cNvSpPr>
          <p:nvPr>
            <p:ph type="sldNum" sz="quarter" idx="10"/>
          </p:nvPr>
        </p:nvSpPr>
        <p:spPr/>
        <p:txBody>
          <a:bodyPr/>
          <a:lstStyle/>
          <a:p>
            <a:fld id="{D495E168-DA5E-4888-8D8A-92B118324C14}" type="slidenum">
              <a:rPr lang="en-US" smtClean="0"/>
            </a:fld>
            <a:endParaRPr lang="en-US" dirty="0"/>
          </a:p>
        </p:txBody>
      </p:sp>
      <p:sp>
        <p:nvSpPr>
          <p:cNvPr id="7" name="Text Box 6"/>
          <p:cNvSpPr txBox="1"/>
          <p:nvPr/>
        </p:nvSpPr>
        <p:spPr>
          <a:xfrm>
            <a:off x="4881245" y="1974215"/>
            <a:ext cx="2483485" cy="368300"/>
          </a:xfrm>
          <a:prstGeom prst="rect">
            <a:avLst/>
          </a:prstGeom>
          <a:solidFill>
            <a:schemeClr val="bg1">
              <a:lumMod val="85000"/>
            </a:schemeClr>
          </a:solidFill>
        </p:spPr>
        <p:txBody>
          <a:bodyPr wrap="square" rtlCol="0">
            <a:spAutoFit/>
          </a:bodyPr>
          <a:p>
            <a:r>
              <a:rPr lang="en-US"/>
              <a:t>HAND IMAGE</a:t>
            </a:r>
            <a:endParaRPr lang="en-US"/>
          </a:p>
        </p:txBody>
      </p:sp>
      <p:sp>
        <p:nvSpPr>
          <p:cNvPr id="10" name="Text Box 9"/>
          <p:cNvSpPr txBox="1"/>
          <p:nvPr/>
        </p:nvSpPr>
        <p:spPr>
          <a:xfrm>
            <a:off x="4881245" y="2656840"/>
            <a:ext cx="2483485" cy="368300"/>
          </a:xfrm>
          <a:prstGeom prst="rect">
            <a:avLst/>
          </a:prstGeom>
          <a:solidFill>
            <a:schemeClr val="bg1">
              <a:lumMod val="85000"/>
            </a:schemeClr>
          </a:solidFill>
        </p:spPr>
        <p:txBody>
          <a:bodyPr wrap="square" rtlCol="0">
            <a:spAutoFit/>
          </a:bodyPr>
          <a:p>
            <a:r>
              <a:rPr lang="en-US"/>
              <a:t>HAND DETECTION</a:t>
            </a:r>
            <a:endParaRPr lang="en-US"/>
          </a:p>
        </p:txBody>
      </p:sp>
      <p:sp>
        <p:nvSpPr>
          <p:cNvPr id="11" name="Text Box 10"/>
          <p:cNvSpPr txBox="1"/>
          <p:nvPr/>
        </p:nvSpPr>
        <p:spPr>
          <a:xfrm>
            <a:off x="4881245" y="3339465"/>
            <a:ext cx="2483485" cy="368300"/>
          </a:xfrm>
          <a:prstGeom prst="rect">
            <a:avLst/>
          </a:prstGeom>
          <a:solidFill>
            <a:schemeClr val="bg1">
              <a:lumMod val="85000"/>
            </a:schemeClr>
          </a:solidFill>
        </p:spPr>
        <p:txBody>
          <a:bodyPr wrap="square" rtlCol="0">
            <a:spAutoFit/>
          </a:bodyPr>
          <a:p>
            <a:r>
              <a:rPr lang="en-US"/>
              <a:t>PRE-PROCESSING</a:t>
            </a:r>
            <a:endParaRPr lang="en-US"/>
          </a:p>
        </p:txBody>
      </p:sp>
      <p:sp>
        <p:nvSpPr>
          <p:cNvPr id="12" name="Text Box 11"/>
          <p:cNvSpPr txBox="1"/>
          <p:nvPr/>
        </p:nvSpPr>
        <p:spPr>
          <a:xfrm>
            <a:off x="4881245" y="4022090"/>
            <a:ext cx="2483485" cy="368300"/>
          </a:xfrm>
          <a:prstGeom prst="rect">
            <a:avLst/>
          </a:prstGeom>
          <a:solidFill>
            <a:schemeClr val="bg1">
              <a:lumMod val="85000"/>
            </a:schemeClr>
          </a:solidFill>
        </p:spPr>
        <p:txBody>
          <a:bodyPr wrap="square" rtlCol="0">
            <a:spAutoFit/>
          </a:bodyPr>
          <a:p>
            <a:r>
              <a:rPr lang="en-US"/>
              <a:t>FEATURE EXTRACTION</a:t>
            </a:r>
            <a:endParaRPr lang="en-US"/>
          </a:p>
        </p:txBody>
      </p:sp>
      <p:sp>
        <p:nvSpPr>
          <p:cNvPr id="13" name="Text Box 12"/>
          <p:cNvSpPr txBox="1"/>
          <p:nvPr/>
        </p:nvSpPr>
        <p:spPr>
          <a:xfrm>
            <a:off x="4881245" y="4704715"/>
            <a:ext cx="2483485" cy="368300"/>
          </a:xfrm>
          <a:prstGeom prst="rect">
            <a:avLst/>
          </a:prstGeom>
          <a:solidFill>
            <a:schemeClr val="bg1">
              <a:lumMod val="85000"/>
            </a:schemeClr>
          </a:solidFill>
        </p:spPr>
        <p:txBody>
          <a:bodyPr wrap="square" rtlCol="0">
            <a:spAutoFit/>
          </a:bodyPr>
          <a:p>
            <a:r>
              <a:rPr lang="en-US"/>
              <a:t>RECOGNISATION</a:t>
            </a:r>
            <a:endParaRPr lang="en-US"/>
          </a:p>
        </p:txBody>
      </p:sp>
      <p:sp>
        <p:nvSpPr>
          <p:cNvPr id="14" name="Text Box 13"/>
          <p:cNvSpPr txBox="1"/>
          <p:nvPr/>
        </p:nvSpPr>
        <p:spPr>
          <a:xfrm>
            <a:off x="4881245" y="5387340"/>
            <a:ext cx="2483485" cy="368300"/>
          </a:xfrm>
          <a:prstGeom prst="rect">
            <a:avLst/>
          </a:prstGeom>
          <a:solidFill>
            <a:schemeClr val="bg1">
              <a:lumMod val="85000"/>
            </a:schemeClr>
          </a:solidFill>
        </p:spPr>
        <p:txBody>
          <a:bodyPr wrap="square" rtlCol="0">
            <a:spAutoFit/>
          </a:bodyPr>
          <a:p>
            <a:r>
              <a:rPr lang="en-US"/>
              <a:t>EXECUTION</a:t>
            </a:r>
            <a:endParaRPr lang="en-US"/>
          </a:p>
        </p:txBody>
      </p:sp>
      <p:sp>
        <p:nvSpPr>
          <p:cNvPr id="15" name="Text Box 14"/>
          <p:cNvSpPr txBox="1"/>
          <p:nvPr/>
        </p:nvSpPr>
        <p:spPr>
          <a:xfrm>
            <a:off x="7991475" y="5387340"/>
            <a:ext cx="2483485" cy="368300"/>
          </a:xfrm>
          <a:prstGeom prst="rect">
            <a:avLst/>
          </a:prstGeom>
          <a:solidFill>
            <a:schemeClr val="bg1">
              <a:lumMod val="85000"/>
            </a:schemeClr>
          </a:solidFill>
        </p:spPr>
        <p:txBody>
          <a:bodyPr wrap="square" rtlCol="0">
            <a:spAutoFit/>
          </a:bodyPr>
          <a:p>
            <a:r>
              <a:rPr lang="en-US"/>
              <a:t>COMMAND</a:t>
            </a:r>
            <a:endParaRPr lang="en-US"/>
          </a:p>
        </p:txBody>
      </p:sp>
      <p:cxnSp>
        <p:nvCxnSpPr>
          <p:cNvPr id="16" name="Straight Arrow Connector 15"/>
          <p:cNvCxnSpPr>
            <a:stCxn id="7" idx="2"/>
            <a:endCxn id="10" idx="0"/>
          </p:cNvCxnSpPr>
          <p:nvPr/>
        </p:nvCxnSpPr>
        <p:spPr>
          <a:xfrm>
            <a:off x="6123305" y="2342515"/>
            <a:ext cx="0" cy="314325"/>
          </a:xfrm>
          <a:prstGeom prst="straightConnector1">
            <a:avLst/>
          </a:prstGeom>
          <a:ln>
            <a:tailEnd type="arrow" w="med" len="med"/>
          </a:ln>
        </p:spPr>
        <p:style>
          <a:lnRef idx="3">
            <a:schemeClr val="dk1"/>
          </a:lnRef>
          <a:fillRef idx="0">
            <a:schemeClr val="dk1"/>
          </a:fillRef>
          <a:effectRef idx="2">
            <a:schemeClr val="dk1"/>
          </a:effectRef>
          <a:fontRef idx="minor">
            <a:schemeClr val="tx1"/>
          </a:fontRef>
        </p:style>
      </p:cxnSp>
      <p:cxnSp>
        <p:nvCxnSpPr>
          <p:cNvPr id="17" name="Straight Arrow Connector 16"/>
          <p:cNvCxnSpPr>
            <a:stCxn id="10" idx="2"/>
            <a:endCxn id="11" idx="0"/>
          </p:cNvCxnSpPr>
          <p:nvPr/>
        </p:nvCxnSpPr>
        <p:spPr>
          <a:xfrm>
            <a:off x="6123305" y="3025140"/>
            <a:ext cx="0" cy="314325"/>
          </a:xfrm>
          <a:prstGeom prst="straightConnector1">
            <a:avLst/>
          </a:prstGeom>
          <a:ln>
            <a:tailEnd type="arrow" w="med" len="med"/>
          </a:ln>
        </p:spPr>
        <p:style>
          <a:lnRef idx="3">
            <a:schemeClr val="dk1"/>
          </a:lnRef>
          <a:fillRef idx="0">
            <a:schemeClr val="dk1"/>
          </a:fillRef>
          <a:effectRef idx="2">
            <a:schemeClr val="dk1"/>
          </a:effectRef>
          <a:fontRef idx="minor">
            <a:schemeClr val="tx1"/>
          </a:fontRef>
        </p:style>
      </p:cxnSp>
      <p:cxnSp>
        <p:nvCxnSpPr>
          <p:cNvPr id="18" name="Straight Arrow Connector 17"/>
          <p:cNvCxnSpPr>
            <a:stCxn id="11" idx="2"/>
            <a:endCxn id="12" idx="0"/>
          </p:cNvCxnSpPr>
          <p:nvPr/>
        </p:nvCxnSpPr>
        <p:spPr>
          <a:xfrm>
            <a:off x="6123305" y="3707765"/>
            <a:ext cx="0" cy="314325"/>
          </a:xfrm>
          <a:prstGeom prst="straightConnector1">
            <a:avLst/>
          </a:prstGeom>
          <a:ln>
            <a:tailEnd type="arrow" w="med" len="med"/>
          </a:ln>
        </p:spPr>
        <p:style>
          <a:lnRef idx="3">
            <a:schemeClr val="dk1"/>
          </a:lnRef>
          <a:fillRef idx="0">
            <a:schemeClr val="dk1"/>
          </a:fillRef>
          <a:effectRef idx="2">
            <a:schemeClr val="dk1"/>
          </a:effectRef>
          <a:fontRef idx="minor">
            <a:schemeClr val="tx1"/>
          </a:fontRef>
        </p:style>
      </p:cxnSp>
      <p:cxnSp>
        <p:nvCxnSpPr>
          <p:cNvPr id="19" name="Straight Arrow Connector 18"/>
          <p:cNvCxnSpPr>
            <a:stCxn id="12" idx="2"/>
            <a:endCxn id="13" idx="0"/>
          </p:cNvCxnSpPr>
          <p:nvPr/>
        </p:nvCxnSpPr>
        <p:spPr>
          <a:xfrm>
            <a:off x="6123305" y="4390390"/>
            <a:ext cx="0" cy="314325"/>
          </a:xfrm>
          <a:prstGeom prst="straightConnector1">
            <a:avLst/>
          </a:prstGeom>
          <a:ln>
            <a:tailEnd type="arrow" w="med" len="med"/>
          </a:ln>
        </p:spPr>
        <p:style>
          <a:lnRef idx="3">
            <a:schemeClr val="dk1"/>
          </a:lnRef>
          <a:fillRef idx="0">
            <a:schemeClr val="dk1"/>
          </a:fillRef>
          <a:effectRef idx="2">
            <a:schemeClr val="dk1"/>
          </a:effectRef>
          <a:fontRef idx="minor">
            <a:schemeClr val="tx1"/>
          </a:fontRef>
        </p:style>
      </p:cxnSp>
      <p:cxnSp>
        <p:nvCxnSpPr>
          <p:cNvPr id="20" name="Straight Arrow Connector 19"/>
          <p:cNvCxnSpPr>
            <a:stCxn id="13" idx="2"/>
            <a:endCxn id="14" idx="0"/>
          </p:cNvCxnSpPr>
          <p:nvPr/>
        </p:nvCxnSpPr>
        <p:spPr>
          <a:xfrm>
            <a:off x="6123305" y="5073015"/>
            <a:ext cx="0" cy="314325"/>
          </a:xfrm>
          <a:prstGeom prst="straightConnector1">
            <a:avLst/>
          </a:prstGeom>
          <a:ln>
            <a:tailEnd type="arrow" w="med" len="med"/>
          </a:ln>
        </p:spPr>
        <p:style>
          <a:lnRef idx="3">
            <a:schemeClr val="dk1"/>
          </a:lnRef>
          <a:fillRef idx="0">
            <a:schemeClr val="dk1"/>
          </a:fillRef>
          <a:effectRef idx="2">
            <a:schemeClr val="dk1"/>
          </a:effectRef>
          <a:fontRef idx="minor">
            <a:schemeClr val="tx1"/>
          </a:fontRef>
        </p:style>
      </p:cxnSp>
      <p:cxnSp>
        <p:nvCxnSpPr>
          <p:cNvPr id="21" name="Straight Arrow Connector 20"/>
          <p:cNvCxnSpPr>
            <a:stCxn id="14" idx="3"/>
            <a:endCxn id="15" idx="1"/>
          </p:cNvCxnSpPr>
          <p:nvPr/>
        </p:nvCxnSpPr>
        <p:spPr>
          <a:xfrm>
            <a:off x="7364730" y="5571490"/>
            <a:ext cx="626745" cy="0"/>
          </a:xfrm>
          <a:prstGeom prst="straightConnector1">
            <a:avLst/>
          </a:prstGeom>
          <a:ln>
            <a:tailEnd type="arrow" w="med" len="med"/>
          </a:ln>
        </p:spPr>
        <p:style>
          <a:lnRef idx="3">
            <a:schemeClr val="dk1"/>
          </a:lnRef>
          <a:fillRef idx="0">
            <a:schemeClr val="dk1"/>
          </a:fillRef>
          <a:effectRef idx="2">
            <a:schemeClr val="dk1"/>
          </a:effectRef>
          <a:fontRef idx="minor">
            <a:schemeClr val="tx1"/>
          </a:fontRef>
        </p:style>
      </p:cxn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Title 5"/>
          <p:cNvSpPr>
            <a:spLocks noGrp="1"/>
          </p:cNvSpPr>
          <p:nvPr>
            <p:ph type="title"/>
          </p:nvPr>
        </p:nvSpPr>
        <p:spPr/>
        <p:txBody>
          <a:bodyPr/>
          <a:p>
            <a:r>
              <a:rPr lang="en-US"/>
              <a:t>THANK YOU</a:t>
            </a:r>
            <a:endParaRPr lang="en-US"/>
          </a:p>
        </p:txBody>
      </p:sp>
    </p:spTree>
  </p:cSld>
  <p:clrMapOvr>
    <a:masterClrMapping/>
  </p:clrMapOvr>
</p:sld>
</file>

<file path=ppt/theme/theme1.xml><?xml version="1.0" encoding="utf-8"?>
<a:theme xmlns:a="http://schemas.openxmlformats.org/drawingml/2006/main" name="Office Theme">
  <a:themeElements>
    <a:clrScheme name="Custom 24">
      <a:dk1>
        <a:sysClr val="windowText" lastClr="000000"/>
      </a:dk1>
      <a:lt1>
        <a:sysClr val="window" lastClr="FFFFFF"/>
      </a:lt1>
      <a:dk2>
        <a:srgbClr val="64AC00"/>
      </a:dk2>
      <a:lt2>
        <a:srgbClr val="CBFF00"/>
      </a:lt2>
      <a:accent1>
        <a:srgbClr val="002E62"/>
      </a:accent1>
      <a:accent2>
        <a:srgbClr val="004CB9"/>
      </a:accent2>
      <a:accent3>
        <a:srgbClr val="005500"/>
      </a:accent3>
      <a:accent4>
        <a:srgbClr val="16B3DC"/>
      </a:accent4>
      <a:accent5>
        <a:srgbClr val="F9DC5C"/>
      </a:accent5>
      <a:accent6>
        <a:srgbClr val="EF626C"/>
      </a:accent6>
      <a:hlink>
        <a:srgbClr val="FFFFFF"/>
      </a:hlink>
      <a:folHlink>
        <a:srgbClr val="FFFFFF"/>
      </a:folHlink>
    </a:clrScheme>
    <a:fontScheme name="Custom 21">
      <a:majorFont>
        <a:latin typeface="Gill Sans MT"/>
        <a:ea typeface=""/>
        <a:cs typeface=""/>
      </a:majorFont>
      <a:minorFont>
        <a:latin typeface="Franklin Gothic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2"/>
        </a:solidFill>
        <a:ln w="12700" cap="flat">
          <a:noFill/>
          <a:prstDash val="solid"/>
          <a:miter/>
        </a:ln>
      </a:spPr>
      <a:bodyPr rtlCol="0" anchor="ctr"/>
      <a:lstStyle>
        <a:defPPr algn="l">
          <a:defRPr dirty="0"/>
        </a:defPPr>
      </a:lst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Outdoors presentation</Template>
  <TotalTime>0</TotalTime>
  <Words>2596</Words>
  <Application>WPS Presentation</Application>
  <PresentationFormat>Widescreen</PresentationFormat>
  <Paragraphs>68</Paragraphs>
  <Slides>8</Slides>
  <Notes>0</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8</vt:i4>
      </vt:variant>
    </vt:vector>
  </HeadingPairs>
  <TitlesOfParts>
    <vt:vector size="18" baseType="lpstr">
      <vt:lpstr>Arial</vt:lpstr>
      <vt:lpstr>SimSun</vt:lpstr>
      <vt:lpstr>Wingdings</vt:lpstr>
      <vt:lpstr>Maiandra GD</vt:lpstr>
      <vt:lpstr>Franklin Gothic Book</vt:lpstr>
      <vt:lpstr>Gill Sans MT</vt:lpstr>
      <vt:lpstr>Microsoft YaHei</vt:lpstr>
      <vt:lpstr>Arial Unicode MS</vt:lpstr>
      <vt:lpstr>Calibri</vt:lpstr>
      <vt:lpstr>Office Theme</vt:lpstr>
      <vt:lpstr>AI VIRTUAL MOUSE</vt:lpstr>
      <vt:lpstr>PRESENTED BY</vt:lpstr>
      <vt:lpstr>ABSTRACT</vt:lpstr>
      <vt:lpstr>OBJECTIVE</vt:lpstr>
      <vt:lpstr>PowerPoint 演示文稿</vt:lpstr>
      <vt:lpstr>PowerPoint 演示文稿</vt:lpstr>
      <vt:lpstr>PARAMETERS</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 VIRTUAL MOUSE</dc:title>
  <dc:creator>NOBLE CHAKRADHAR</dc:creator>
  <cp:lastModifiedBy>Hp</cp:lastModifiedBy>
  <cp:revision>3</cp:revision>
  <dcterms:created xsi:type="dcterms:W3CDTF">2022-02-08T07:41:00Z</dcterms:created>
  <dcterms:modified xsi:type="dcterms:W3CDTF">2022-02-08T09:29:27Z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ICV">
    <vt:lpwstr>9F8274ABDEE1490BA9E5A1624DDE8BFB</vt:lpwstr>
  </property>
  <property fmtid="{D5CDD505-2E9C-101B-9397-08002B2CF9AE}" pid="4" name="KSOProductBuildVer">
    <vt:lpwstr>1033-11.2.0.10311</vt:lpwstr>
  </property>
</Properties>
</file>